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 id="2147483706" r:id="rId6"/>
  </p:sldMasterIdLst>
  <p:notesMasterIdLst>
    <p:notesMasterId r:id="rId15"/>
  </p:notesMasterIdLst>
  <p:sldIdLst>
    <p:sldId id="2990" r:id="rId7"/>
    <p:sldId id="4987" r:id="rId8"/>
    <p:sldId id="4985" r:id="rId9"/>
    <p:sldId id="417" r:id="rId10"/>
    <p:sldId id="2992" r:id="rId11"/>
    <p:sldId id="4988" r:id="rId12"/>
    <p:sldId id="4974" r:id="rId13"/>
    <p:sldId id="28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eltran del Rio, Carla" initials="BdRC [2]" lastIdx="2" clrIdx="6">
    <p:extLst>
      <p:ext uri="{19B8F6BF-5375-455C-9EA6-DF929625EA0E}">
        <p15:presenceInfo xmlns:p15="http://schemas.microsoft.com/office/powerpoint/2012/main" userId="S::carla.beltrandelrio@te.com::9815e9c6-0dd0-495a-af86-2952a7f73312" providerId="AD"/>
      </p:ext>
    </p:extLst>
  </p:cmAuthor>
  <p:cmAuthor id="1" name="Teng, Priscilla" initials="TP" lastIdx="54" clrIdx="0">
    <p:extLst>
      <p:ext uri="{19B8F6BF-5375-455C-9EA6-DF929625EA0E}">
        <p15:presenceInfo xmlns:p15="http://schemas.microsoft.com/office/powerpoint/2012/main" userId="S-1-5-21-1547161642-484763869-725345543-702029" providerId="AD"/>
      </p:ext>
    </p:extLst>
  </p:cmAuthor>
  <p:cmAuthor id="8" name="Alagun, Belema" initials="AB" lastIdx="7" clrIdx="7">
    <p:extLst>
      <p:ext uri="{19B8F6BF-5375-455C-9EA6-DF929625EA0E}">
        <p15:presenceInfo xmlns:p15="http://schemas.microsoft.com/office/powerpoint/2012/main" userId="S::belema.alagun@te.com::a861771d-de95-405d-8f8c-a2c78ff878f8" providerId="AD"/>
      </p:ext>
    </p:extLst>
  </p:cmAuthor>
  <p:cmAuthor id="2" name="Hernandez, Michelle (Legal)" initials="HM(" lastIdx="5" clrIdx="1">
    <p:extLst>
      <p:ext uri="{19B8F6BF-5375-455C-9EA6-DF929625EA0E}">
        <p15:presenceInfo xmlns:p15="http://schemas.microsoft.com/office/powerpoint/2012/main" userId="S-1-5-21-1547161642-484763869-725345543-423962" providerId="AD"/>
      </p:ext>
    </p:extLst>
  </p:cmAuthor>
  <p:cmAuthor id="3" name="Kim, Rosa S." initials="RSK" lastIdx="47" clrIdx="2">
    <p:extLst>
      <p:ext uri="{19B8F6BF-5375-455C-9EA6-DF929625EA0E}">
        <p15:presenceInfo xmlns:p15="http://schemas.microsoft.com/office/powerpoint/2012/main" userId="Kim, Rosa S." providerId="None"/>
      </p:ext>
    </p:extLst>
  </p:cmAuthor>
  <p:cmAuthor id="4" name="Beltran del Rio, Carla" initials="BdRC" lastIdx="14" clrIdx="3">
    <p:extLst>
      <p:ext uri="{19B8F6BF-5375-455C-9EA6-DF929625EA0E}">
        <p15:presenceInfo xmlns:p15="http://schemas.microsoft.com/office/powerpoint/2012/main" userId="S-1-5-21-1547161642-484763869-725345543-479283" providerId="AD"/>
      </p:ext>
    </p:extLst>
  </p:cmAuthor>
  <p:cmAuthor id="5" name="Gong,Peiwei" initials="G" lastIdx="4" clrIdx="4">
    <p:extLst>
      <p:ext uri="{19B8F6BF-5375-455C-9EA6-DF929625EA0E}">
        <p15:presenceInfo xmlns:p15="http://schemas.microsoft.com/office/powerpoint/2012/main" userId="S-1-5-21-1547161642-484763869-725345543-241435" providerId="AD"/>
      </p:ext>
    </p:extLst>
  </p:cmAuthor>
  <p:cmAuthor id="6" name="Way, Lauren" initials="WL" lastIdx="3" clrIdx="5">
    <p:extLst>
      <p:ext uri="{19B8F6BF-5375-455C-9EA6-DF929625EA0E}">
        <p15:presenceInfo xmlns:p15="http://schemas.microsoft.com/office/powerpoint/2012/main" userId="S-1-5-21-1547161642-484763869-725345543-3103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8500"/>
    <a:srgbClr val="FFFFFF"/>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31BED4-7997-4780-9D3A-031C6FEDF683}" v="6" dt="2023-08-01T16:38:53.6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789" autoAdjust="0"/>
    <p:restoredTop sz="95168" autoAdjust="0"/>
  </p:normalViewPr>
  <p:slideViewPr>
    <p:cSldViewPr snapToGrid="0">
      <p:cViewPr varScale="1">
        <p:scale>
          <a:sx n="100" d="100"/>
          <a:sy n="100" d="100"/>
        </p:scale>
        <p:origin x="72"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nter, John" userId="d0f9bcce-3476-41d3-acf9-33f774651f71" providerId="ADAL" clId="{D27B0BE5-37AF-4C7A-88F3-E164673D036A}"/>
    <pc:docChg chg="modSld sldOrd">
      <pc:chgData name="Hunter, John" userId="d0f9bcce-3476-41d3-acf9-33f774651f71" providerId="ADAL" clId="{D27B0BE5-37AF-4C7A-88F3-E164673D036A}" dt="2023-01-10T18:01:04.285" v="1"/>
      <pc:docMkLst>
        <pc:docMk/>
      </pc:docMkLst>
      <pc:sldChg chg="ord">
        <pc:chgData name="Hunter, John" userId="d0f9bcce-3476-41d3-acf9-33f774651f71" providerId="ADAL" clId="{D27B0BE5-37AF-4C7A-88F3-E164673D036A}" dt="2023-01-10T18:01:04.285" v="1"/>
        <pc:sldMkLst>
          <pc:docMk/>
          <pc:sldMk cId="2043830818" sldId="2992"/>
        </pc:sldMkLst>
      </pc:sldChg>
    </pc:docChg>
  </pc:docChgLst>
  <pc:docChgLst>
    <pc:chgData name="Hunter, John" userId="d0f9bcce-3476-41d3-acf9-33f774651f71" providerId="ADAL" clId="{079223C0-1939-42AD-A969-FB77B69B2A47}"/>
    <pc:docChg chg="undo custSel modSld">
      <pc:chgData name="Hunter, John" userId="d0f9bcce-3476-41d3-acf9-33f774651f71" providerId="ADAL" clId="{079223C0-1939-42AD-A969-FB77B69B2A47}" dt="2022-08-18T23:04:00.572" v="632" actId="20577"/>
      <pc:docMkLst>
        <pc:docMk/>
      </pc:docMkLst>
      <pc:sldChg chg="addSp delSp modSp mod">
        <pc:chgData name="Hunter, John" userId="d0f9bcce-3476-41d3-acf9-33f774651f71" providerId="ADAL" clId="{079223C0-1939-42AD-A969-FB77B69B2A47}" dt="2022-08-18T23:00:14.740" v="524"/>
        <pc:sldMkLst>
          <pc:docMk/>
          <pc:sldMk cId="2629740812" sldId="417"/>
        </pc:sldMkLst>
        <pc:spChg chg="del mod">
          <ac:chgData name="Hunter, John" userId="d0f9bcce-3476-41d3-acf9-33f774651f71" providerId="ADAL" clId="{079223C0-1939-42AD-A969-FB77B69B2A47}" dt="2022-08-18T23:00:12.522" v="523" actId="478"/>
          <ac:spMkLst>
            <pc:docMk/>
            <pc:sldMk cId="2629740812" sldId="417"/>
            <ac:spMk id="2" creationId="{198EC530-0E69-4F8C-8DC4-25DCEB4A555B}"/>
          </ac:spMkLst>
        </pc:spChg>
        <pc:spChg chg="mod">
          <ac:chgData name="Hunter, John" userId="d0f9bcce-3476-41d3-acf9-33f774651f71" providerId="ADAL" clId="{079223C0-1939-42AD-A969-FB77B69B2A47}" dt="2022-08-18T22:59:50.786" v="501" actId="1036"/>
          <ac:spMkLst>
            <pc:docMk/>
            <pc:sldMk cId="2629740812" sldId="417"/>
            <ac:spMk id="9" creationId="{F5656BD8-8DE0-483C-A91E-BCF0C98C997B}"/>
          </ac:spMkLst>
        </pc:spChg>
        <pc:spChg chg="mod">
          <ac:chgData name="Hunter, John" userId="d0f9bcce-3476-41d3-acf9-33f774651f71" providerId="ADAL" clId="{079223C0-1939-42AD-A969-FB77B69B2A47}" dt="2022-08-18T22:59:50.786" v="501" actId="1036"/>
          <ac:spMkLst>
            <pc:docMk/>
            <pc:sldMk cId="2629740812" sldId="417"/>
            <ac:spMk id="10" creationId="{C8E5CB2D-13EF-439F-84F0-2B1AD124B27B}"/>
          </ac:spMkLst>
        </pc:spChg>
        <pc:spChg chg="mod">
          <ac:chgData name="Hunter, John" userId="d0f9bcce-3476-41d3-acf9-33f774651f71" providerId="ADAL" clId="{079223C0-1939-42AD-A969-FB77B69B2A47}" dt="2022-08-18T22:59:50.786" v="501" actId="1036"/>
          <ac:spMkLst>
            <pc:docMk/>
            <pc:sldMk cId="2629740812" sldId="417"/>
            <ac:spMk id="13" creationId="{64A0B8CC-0D02-4620-A94B-FB7706628B93}"/>
          </ac:spMkLst>
        </pc:spChg>
        <pc:spChg chg="add mod">
          <ac:chgData name="Hunter, John" userId="d0f9bcce-3476-41d3-acf9-33f774651f71" providerId="ADAL" clId="{079223C0-1939-42AD-A969-FB77B69B2A47}" dt="2022-08-18T22:59:50.786" v="501" actId="1036"/>
          <ac:spMkLst>
            <pc:docMk/>
            <pc:sldMk cId="2629740812" sldId="417"/>
            <ac:spMk id="26" creationId="{603EC203-E2C9-4D35-9EA8-CE9BFB50B03E}"/>
          </ac:spMkLst>
        </pc:spChg>
        <pc:spChg chg="add mod">
          <ac:chgData name="Hunter, John" userId="d0f9bcce-3476-41d3-acf9-33f774651f71" providerId="ADAL" clId="{079223C0-1939-42AD-A969-FB77B69B2A47}" dt="2022-08-18T22:59:50.786" v="501" actId="1036"/>
          <ac:spMkLst>
            <pc:docMk/>
            <pc:sldMk cId="2629740812" sldId="417"/>
            <ac:spMk id="27" creationId="{BFE6FD8C-3E1A-49B8-9BC8-4FC9A42A4DCB}"/>
          </ac:spMkLst>
        </pc:spChg>
        <pc:spChg chg="add mod">
          <ac:chgData name="Hunter, John" userId="d0f9bcce-3476-41d3-acf9-33f774651f71" providerId="ADAL" clId="{079223C0-1939-42AD-A969-FB77B69B2A47}" dt="2022-08-18T22:59:50.786" v="501" actId="1036"/>
          <ac:spMkLst>
            <pc:docMk/>
            <pc:sldMk cId="2629740812" sldId="417"/>
            <ac:spMk id="28" creationId="{42CB4463-780A-43E8-A8D5-17C538BBD672}"/>
          </ac:spMkLst>
        </pc:spChg>
        <pc:spChg chg="add mod">
          <ac:chgData name="Hunter, John" userId="d0f9bcce-3476-41d3-acf9-33f774651f71" providerId="ADAL" clId="{079223C0-1939-42AD-A969-FB77B69B2A47}" dt="2022-08-18T22:59:50.786" v="501" actId="1036"/>
          <ac:spMkLst>
            <pc:docMk/>
            <pc:sldMk cId="2629740812" sldId="417"/>
            <ac:spMk id="29" creationId="{8F077CD4-6559-4E81-9528-36E0B050CF97}"/>
          </ac:spMkLst>
        </pc:spChg>
        <pc:spChg chg="add mod">
          <ac:chgData name="Hunter, John" userId="d0f9bcce-3476-41d3-acf9-33f774651f71" providerId="ADAL" clId="{079223C0-1939-42AD-A969-FB77B69B2A47}" dt="2022-08-18T22:59:50.786" v="501" actId="1036"/>
          <ac:spMkLst>
            <pc:docMk/>
            <pc:sldMk cId="2629740812" sldId="417"/>
            <ac:spMk id="30" creationId="{069F4D0A-EAC0-4692-BA69-3DF041CEA430}"/>
          </ac:spMkLst>
        </pc:spChg>
        <pc:spChg chg="add mod">
          <ac:chgData name="Hunter, John" userId="d0f9bcce-3476-41d3-acf9-33f774651f71" providerId="ADAL" clId="{079223C0-1939-42AD-A969-FB77B69B2A47}" dt="2022-08-18T22:59:50.786" v="501" actId="1036"/>
          <ac:spMkLst>
            <pc:docMk/>
            <pc:sldMk cId="2629740812" sldId="417"/>
            <ac:spMk id="31" creationId="{4D3290E8-C80E-42A3-9905-2806835A980B}"/>
          </ac:spMkLst>
        </pc:spChg>
        <pc:spChg chg="add mod">
          <ac:chgData name="Hunter, John" userId="d0f9bcce-3476-41d3-acf9-33f774651f71" providerId="ADAL" clId="{079223C0-1939-42AD-A969-FB77B69B2A47}" dt="2022-08-18T23:00:14.740" v="524"/>
          <ac:spMkLst>
            <pc:docMk/>
            <pc:sldMk cId="2629740812" sldId="417"/>
            <ac:spMk id="32" creationId="{89FD0411-2BD9-4B2B-BFFA-127154FBD936}"/>
          </ac:spMkLst>
        </pc:spChg>
        <pc:graphicFrameChg chg="add del mod modGraphic">
          <ac:chgData name="Hunter, John" userId="d0f9bcce-3476-41d3-acf9-33f774651f71" providerId="ADAL" clId="{079223C0-1939-42AD-A969-FB77B69B2A47}" dt="2022-08-18T22:51:18.276" v="199" actId="478"/>
          <ac:graphicFrameMkLst>
            <pc:docMk/>
            <pc:sldMk cId="2629740812" sldId="417"/>
            <ac:graphicFrameMk id="4" creationId="{D2642978-71AF-48D8-9D1D-99DD4B660A9B}"/>
          </ac:graphicFrameMkLst>
        </pc:graphicFrameChg>
        <pc:picChg chg="mod">
          <ac:chgData name="Hunter, John" userId="d0f9bcce-3476-41d3-acf9-33f774651f71" providerId="ADAL" clId="{079223C0-1939-42AD-A969-FB77B69B2A47}" dt="2022-08-18T22:59:50.786" v="501" actId="1036"/>
          <ac:picMkLst>
            <pc:docMk/>
            <pc:sldMk cId="2629740812" sldId="417"/>
            <ac:picMk id="5" creationId="{32B3C65B-A51F-44CD-847B-631AB854A2BA}"/>
          </ac:picMkLst>
        </pc:picChg>
        <pc:picChg chg="del">
          <ac:chgData name="Hunter, John" userId="d0f9bcce-3476-41d3-acf9-33f774651f71" providerId="ADAL" clId="{079223C0-1939-42AD-A969-FB77B69B2A47}" dt="2022-08-18T22:49:04.423" v="140" actId="478"/>
          <ac:picMkLst>
            <pc:docMk/>
            <pc:sldMk cId="2629740812" sldId="417"/>
            <ac:picMk id="6" creationId="{F025EA1B-E0CA-4199-9199-48E37ED9647E}"/>
          </ac:picMkLst>
        </pc:picChg>
        <pc:picChg chg="add del mod">
          <ac:chgData name="Hunter, John" userId="d0f9bcce-3476-41d3-acf9-33f774651f71" providerId="ADAL" clId="{079223C0-1939-42AD-A969-FB77B69B2A47}" dt="2022-08-18T22:50:46.453" v="193" actId="478"/>
          <ac:picMkLst>
            <pc:docMk/>
            <pc:sldMk cId="2629740812" sldId="417"/>
            <ac:picMk id="8" creationId="{FE0050AF-D84E-4989-B3C3-B46344F34FD4}"/>
          </ac:picMkLst>
        </pc:picChg>
        <pc:picChg chg="add del mod">
          <ac:chgData name="Hunter, John" userId="d0f9bcce-3476-41d3-acf9-33f774651f71" providerId="ADAL" clId="{079223C0-1939-42AD-A969-FB77B69B2A47}" dt="2022-08-18T22:51:10.543" v="198" actId="478"/>
          <ac:picMkLst>
            <pc:docMk/>
            <pc:sldMk cId="2629740812" sldId="417"/>
            <ac:picMk id="12" creationId="{0331E54A-11C1-43F1-828B-9E2195A962F0}"/>
          </ac:picMkLst>
        </pc:picChg>
        <pc:picChg chg="add mod">
          <ac:chgData name="Hunter, John" userId="d0f9bcce-3476-41d3-acf9-33f774651f71" providerId="ADAL" clId="{079223C0-1939-42AD-A969-FB77B69B2A47}" dt="2022-08-18T22:59:50.786" v="501" actId="1036"/>
          <ac:picMkLst>
            <pc:docMk/>
            <pc:sldMk cId="2629740812" sldId="417"/>
            <ac:picMk id="15" creationId="{83285F25-C3E6-4FCA-A6DC-E1AA5AFE4C35}"/>
          </ac:picMkLst>
        </pc:picChg>
        <pc:picChg chg="add mod">
          <ac:chgData name="Hunter, John" userId="d0f9bcce-3476-41d3-acf9-33f774651f71" providerId="ADAL" clId="{079223C0-1939-42AD-A969-FB77B69B2A47}" dt="2022-08-18T22:59:50.786" v="501" actId="1036"/>
          <ac:picMkLst>
            <pc:docMk/>
            <pc:sldMk cId="2629740812" sldId="417"/>
            <ac:picMk id="17" creationId="{A0FA6EA2-E321-4794-98E7-058C753CB97C}"/>
          </ac:picMkLst>
        </pc:picChg>
        <pc:picChg chg="add mod">
          <ac:chgData name="Hunter, John" userId="d0f9bcce-3476-41d3-acf9-33f774651f71" providerId="ADAL" clId="{079223C0-1939-42AD-A969-FB77B69B2A47}" dt="2022-08-18T22:59:50.786" v="501" actId="1036"/>
          <ac:picMkLst>
            <pc:docMk/>
            <pc:sldMk cId="2629740812" sldId="417"/>
            <ac:picMk id="19" creationId="{E14A2286-6765-44A5-A1D7-327E041216E0}"/>
          </ac:picMkLst>
        </pc:picChg>
        <pc:picChg chg="add mod">
          <ac:chgData name="Hunter, John" userId="d0f9bcce-3476-41d3-acf9-33f774651f71" providerId="ADAL" clId="{079223C0-1939-42AD-A969-FB77B69B2A47}" dt="2022-08-18T22:59:50.786" v="501" actId="1036"/>
          <ac:picMkLst>
            <pc:docMk/>
            <pc:sldMk cId="2629740812" sldId="417"/>
            <ac:picMk id="21" creationId="{2CA02ED1-2EBA-4C75-8133-9271FF8E3DCC}"/>
          </ac:picMkLst>
        </pc:picChg>
        <pc:picChg chg="add mod">
          <ac:chgData name="Hunter, John" userId="d0f9bcce-3476-41d3-acf9-33f774651f71" providerId="ADAL" clId="{079223C0-1939-42AD-A969-FB77B69B2A47}" dt="2022-08-18T22:59:50.786" v="501" actId="1036"/>
          <ac:picMkLst>
            <pc:docMk/>
            <pc:sldMk cId="2629740812" sldId="417"/>
            <ac:picMk id="23" creationId="{EEE27929-D05C-4054-8409-F8DBC2639585}"/>
          </ac:picMkLst>
        </pc:picChg>
        <pc:picChg chg="add mod">
          <ac:chgData name="Hunter, John" userId="d0f9bcce-3476-41d3-acf9-33f774651f71" providerId="ADAL" clId="{079223C0-1939-42AD-A969-FB77B69B2A47}" dt="2022-08-18T22:59:50.786" v="501" actId="1036"/>
          <ac:picMkLst>
            <pc:docMk/>
            <pc:sldMk cId="2629740812" sldId="417"/>
            <ac:picMk id="25" creationId="{1F98EC55-4F2B-46D3-B117-D808BF101D92}"/>
          </ac:picMkLst>
        </pc:picChg>
      </pc:sldChg>
      <pc:sldChg chg="modSp mod">
        <pc:chgData name="Hunter, John" userId="d0f9bcce-3476-41d3-acf9-33f774651f71" providerId="ADAL" clId="{079223C0-1939-42AD-A969-FB77B69B2A47}" dt="2022-08-18T23:04:00.572" v="632" actId="20577"/>
        <pc:sldMkLst>
          <pc:docMk/>
          <pc:sldMk cId="1554813172" sldId="2990"/>
        </pc:sldMkLst>
        <pc:spChg chg="mod">
          <ac:chgData name="Hunter, John" userId="d0f9bcce-3476-41d3-acf9-33f774651f71" providerId="ADAL" clId="{079223C0-1939-42AD-A969-FB77B69B2A47}" dt="2022-08-18T23:04:00.572" v="632" actId="20577"/>
          <ac:spMkLst>
            <pc:docMk/>
            <pc:sldMk cId="1554813172" sldId="2990"/>
            <ac:spMk id="5" creationId="{D158A4F1-A2AC-4B90-82CB-ED1A5F3509FE}"/>
          </ac:spMkLst>
        </pc:spChg>
      </pc:sldChg>
      <pc:sldChg chg="modSp mod">
        <pc:chgData name="Hunter, John" userId="d0f9bcce-3476-41d3-acf9-33f774651f71" providerId="ADAL" clId="{079223C0-1939-42AD-A969-FB77B69B2A47}" dt="2022-08-18T23:02:45.367" v="630" actId="20577"/>
        <pc:sldMkLst>
          <pc:docMk/>
          <pc:sldMk cId="2043830818" sldId="2992"/>
        </pc:sldMkLst>
        <pc:spChg chg="mod">
          <ac:chgData name="Hunter, John" userId="d0f9bcce-3476-41d3-acf9-33f774651f71" providerId="ADAL" clId="{079223C0-1939-42AD-A969-FB77B69B2A47}" dt="2022-08-18T23:02:45.367" v="630" actId="20577"/>
          <ac:spMkLst>
            <pc:docMk/>
            <pc:sldMk cId="2043830818" sldId="2992"/>
            <ac:spMk id="126" creationId="{81E833C4-58B6-4438-BA49-3042A8C3EDDB}"/>
          </ac:spMkLst>
        </pc:spChg>
      </pc:sldChg>
      <pc:sldChg chg="modSp mod">
        <pc:chgData name="Hunter, John" userId="d0f9bcce-3476-41d3-acf9-33f774651f71" providerId="ADAL" clId="{079223C0-1939-42AD-A969-FB77B69B2A47}" dt="2022-08-18T23:02:19.799" v="616" actId="1035"/>
        <pc:sldMkLst>
          <pc:docMk/>
          <pc:sldMk cId="1600392605" sldId="4974"/>
        </pc:sldMkLst>
        <pc:spChg chg="mod">
          <ac:chgData name="Hunter, John" userId="d0f9bcce-3476-41d3-acf9-33f774651f71" providerId="ADAL" clId="{079223C0-1939-42AD-A969-FB77B69B2A47}" dt="2022-08-18T23:02:19.799" v="616" actId="1035"/>
          <ac:spMkLst>
            <pc:docMk/>
            <pc:sldMk cId="1600392605" sldId="4974"/>
            <ac:spMk id="4" creationId="{7E2151E9-4F6C-4C0C-BFAB-5C7EB2CBD926}"/>
          </ac:spMkLst>
        </pc:spChg>
        <pc:spChg chg="mod">
          <ac:chgData name="Hunter, John" userId="d0f9bcce-3476-41d3-acf9-33f774651f71" providerId="ADAL" clId="{079223C0-1939-42AD-A969-FB77B69B2A47}" dt="2022-08-18T23:02:19.799" v="616" actId="1035"/>
          <ac:spMkLst>
            <pc:docMk/>
            <pc:sldMk cId="1600392605" sldId="4974"/>
            <ac:spMk id="6" creationId="{DBFD55AF-522D-42DD-B465-325FB42A3CCE}"/>
          </ac:spMkLst>
        </pc:spChg>
      </pc:sldChg>
      <pc:sldChg chg="modSp mod">
        <pc:chgData name="Hunter, John" userId="d0f9bcce-3476-41d3-acf9-33f774651f71" providerId="ADAL" clId="{079223C0-1939-42AD-A969-FB77B69B2A47}" dt="2022-08-18T23:01:15.467" v="572" actId="1036"/>
        <pc:sldMkLst>
          <pc:docMk/>
          <pc:sldMk cId="1049844103" sldId="4985"/>
        </pc:sldMkLst>
        <pc:spChg chg="mod">
          <ac:chgData name="Hunter, John" userId="d0f9bcce-3476-41d3-acf9-33f774651f71" providerId="ADAL" clId="{079223C0-1939-42AD-A969-FB77B69B2A47}" dt="2022-08-18T23:00:26.606" v="542" actId="1036"/>
          <ac:spMkLst>
            <pc:docMk/>
            <pc:sldMk cId="1049844103" sldId="4985"/>
            <ac:spMk id="7" creationId="{10AC612A-472A-4D04-B9E8-75E323416DCA}"/>
          </ac:spMkLst>
        </pc:spChg>
        <pc:spChg chg="mod">
          <ac:chgData name="Hunter, John" userId="d0f9bcce-3476-41d3-acf9-33f774651f71" providerId="ADAL" clId="{079223C0-1939-42AD-A969-FB77B69B2A47}" dt="2022-08-18T23:00:57.800" v="550" actId="1036"/>
          <ac:spMkLst>
            <pc:docMk/>
            <pc:sldMk cId="1049844103" sldId="4985"/>
            <ac:spMk id="8" creationId="{F2ED51E9-15CA-4A46-B2E9-8CB8CD8FD60C}"/>
          </ac:spMkLst>
        </pc:spChg>
        <pc:spChg chg="mod">
          <ac:chgData name="Hunter, John" userId="d0f9bcce-3476-41d3-acf9-33f774651f71" providerId="ADAL" clId="{079223C0-1939-42AD-A969-FB77B69B2A47}" dt="2022-08-18T23:00:26.606" v="542" actId="1036"/>
          <ac:spMkLst>
            <pc:docMk/>
            <pc:sldMk cId="1049844103" sldId="4985"/>
            <ac:spMk id="9" creationId="{736DE970-6200-4B3A-ADDA-AA282B5AFF4A}"/>
          </ac:spMkLst>
        </pc:spChg>
        <pc:spChg chg="mod">
          <ac:chgData name="Hunter, John" userId="d0f9bcce-3476-41d3-acf9-33f774651f71" providerId="ADAL" clId="{079223C0-1939-42AD-A969-FB77B69B2A47}" dt="2022-08-18T23:00:26.606" v="542" actId="1036"/>
          <ac:spMkLst>
            <pc:docMk/>
            <pc:sldMk cId="1049844103" sldId="4985"/>
            <ac:spMk id="10" creationId="{C6FC73BE-79EA-472B-A455-6BDAF833B983}"/>
          </ac:spMkLst>
        </pc:spChg>
        <pc:spChg chg="mod">
          <ac:chgData name="Hunter, John" userId="d0f9bcce-3476-41d3-acf9-33f774651f71" providerId="ADAL" clId="{079223C0-1939-42AD-A969-FB77B69B2A47}" dt="2022-08-18T23:00:26.606" v="542" actId="1036"/>
          <ac:spMkLst>
            <pc:docMk/>
            <pc:sldMk cId="1049844103" sldId="4985"/>
            <ac:spMk id="11" creationId="{048F8EEB-3EDC-406B-AE07-2341096DD882}"/>
          </ac:spMkLst>
        </pc:spChg>
        <pc:spChg chg="mod">
          <ac:chgData name="Hunter, John" userId="d0f9bcce-3476-41d3-acf9-33f774651f71" providerId="ADAL" clId="{079223C0-1939-42AD-A969-FB77B69B2A47}" dt="2022-08-18T23:00:57.800" v="550" actId="1036"/>
          <ac:spMkLst>
            <pc:docMk/>
            <pc:sldMk cId="1049844103" sldId="4985"/>
            <ac:spMk id="12" creationId="{45BD2E2E-76EC-4070-A6AD-3F362E4F5FD0}"/>
          </ac:spMkLst>
        </pc:spChg>
        <pc:cxnChg chg="mod">
          <ac:chgData name="Hunter, John" userId="d0f9bcce-3476-41d3-acf9-33f774651f71" providerId="ADAL" clId="{079223C0-1939-42AD-A969-FB77B69B2A47}" dt="2022-08-18T23:01:02.080" v="564" actId="1035"/>
          <ac:cxnSpMkLst>
            <pc:docMk/>
            <pc:sldMk cId="1049844103" sldId="4985"/>
            <ac:cxnSpMk id="13" creationId="{1E3F5C64-7ACF-4179-B09A-262C6A16B022}"/>
          </ac:cxnSpMkLst>
        </pc:cxnChg>
        <pc:cxnChg chg="mod">
          <ac:chgData name="Hunter, John" userId="d0f9bcce-3476-41d3-acf9-33f774651f71" providerId="ADAL" clId="{079223C0-1939-42AD-A969-FB77B69B2A47}" dt="2022-08-18T23:00:26.606" v="542" actId="1036"/>
          <ac:cxnSpMkLst>
            <pc:docMk/>
            <pc:sldMk cId="1049844103" sldId="4985"/>
            <ac:cxnSpMk id="14" creationId="{555FD023-0253-4588-846D-8C23DF85128D}"/>
          </ac:cxnSpMkLst>
        </pc:cxnChg>
        <pc:cxnChg chg="mod">
          <ac:chgData name="Hunter, John" userId="d0f9bcce-3476-41d3-acf9-33f774651f71" providerId="ADAL" clId="{079223C0-1939-42AD-A969-FB77B69B2A47}" dt="2022-08-18T23:01:15.467" v="572" actId="1036"/>
          <ac:cxnSpMkLst>
            <pc:docMk/>
            <pc:sldMk cId="1049844103" sldId="4985"/>
            <ac:cxnSpMk id="15" creationId="{A0B59B7C-154E-4A3E-ADCA-9AE78F08C945}"/>
          </ac:cxnSpMkLst>
        </pc:cxnChg>
      </pc:sldChg>
      <pc:sldChg chg="addSp delSp modSp mod">
        <pc:chgData name="Hunter, John" userId="d0f9bcce-3476-41d3-acf9-33f774651f71" providerId="ADAL" clId="{079223C0-1939-42AD-A969-FB77B69B2A47}" dt="2022-08-18T22:47:09.630" v="8" actId="1076"/>
        <pc:sldMkLst>
          <pc:docMk/>
          <pc:sldMk cId="4108991738" sldId="4987"/>
        </pc:sldMkLst>
        <pc:picChg chg="del">
          <ac:chgData name="Hunter, John" userId="d0f9bcce-3476-41d3-acf9-33f774651f71" providerId="ADAL" clId="{079223C0-1939-42AD-A969-FB77B69B2A47}" dt="2022-08-18T22:45:31.342" v="0" actId="478"/>
          <ac:picMkLst>
            <pc:docMk/>
            <pc:sldMk cId="4108991738" sldId="4987"/>
            <ac:picMk id="7" creationId="{79FD6330-7E73-4082-849A-B29E4F877679}"/>
          </ac:picMkLst>
        </pc:picChg>
        <pc:picChg chg="add mod modCrop">
          <ac:chgData name="Hunter, John" userId="d0f9bcce-3476-41d3-acf9-33f774651f71" providerId="ADAL" clId="{079223C0-1939-42AD-A969-FB77B69B2A47}" dt="2022-08-18T22:47:09.630" v="8" actId="1076"/>
          <ac:picMkLst>
            <pc:docMk/>
            <pc:sldMk cId="4108991738" sldId="4987"/>
            <ac:picMk id="8" creationId="{F2634D2F-02E7-4AA4-9CF4-E094B62A940E}"/>
          </ac:picMkLst>
        </pc:picChg>
      </pc:sldChg>
    </pc:docChg>
  </pc:docChgLst>
  <pc:docChgLst>
    <pc:chgData name="Hunter, John" userId="d0f9bcce-3476-41d3-acf9-33f774651f71" providerId="ADAL" clId="{5931BED4-7997-4780-9D3A-031C6FEDF683}"/>
    <pc:docChg chg="undo custSel addSld delSld modSld modMainMaster">
      <pc:chgData name="Hunter, John" userId="d0f9bcce-3476-41d3-acf9-33f774651f71" providerId="ADAL" clId="{5931BED4-7997-4780-9D3A-031C6FEDF683}" dt="2023-07-25T08:41:20.274" v="255" actId="14100"/>
      <pc:docMkLst>
        <pc:docMk/>
      </pc:docMkLst>
      <pc:sldChg chg="delSp mod">
        <pc:chgData name="Hunter, John" userId="d0f9bcce-3476-41d3-acf9-33f774651f71" providerId="ADAL" clId="{5931BED4-7997-4780-9D3A-031C6FEDF683}" dt="2023-07-24T13:51:59.121" v="10" actId="478"/>
        <pc:sldMkLst>
          <pc:docMk/>
          <pc:sldMk cId="4148643099" sldId="284"/>
        </pc:sldMkLst>
        <pc:spChg chg="del">
          <ac:chgData name="Hunter, John" userId="d0f9bcce-3476-41d3-acf9-33f774651f71" providerId="ADAL" clId="{5931BED4-7997-4780-9D3A-031C6FEDF683}" dt="2023-07-24T13:51:59.121" v="10" actId="478"/>
          <ac:spMkLst>
            <pc:docMk/>
            <pc:sldMk cId="4148643099" sldId="284"/>
            <ac:spMk id="2" creationId="{544CE13E-61A0-4E1D-94B4-41B74A43B7BF}"/>
          </ac:spMkLst>
        </pc:spChg>
      </pc:sldChg>
      <pc:sldChg chg="modSp mod">
        <pc:chgData name="Hunter, John" userId="d0f9bcce-3476-41d3-acf9-33f774651f71" providerId="ADAL" clId="{5931BED4-7997-4780-9D3A-031C6FEDF683}" dt="2023-07-24T13:52:15.181" v="12" actId="14100"/>
        <pc:sldMkLst>
          <pc:docMk/>
          <pc:sldMk cId="1554813172" sldId="2990"/>
        </pc:sldMkLst>
        <pc:picChg chg="mod">
          <ac:chgData name="Hunter, John" userId="d0f9bcce-3476-41d3-acf9-33f774651f71" providerId="ADAL" clId="{5931BED4-7997-4780-9D3A-031C6FEDF683}" dt="2023-07-24T13:52:15.181" v="12" actId="14100"/>
          <ac:picMkLst>
            <pc:docMk/>
            <pc:sldMk cId="1554813172" sldId="2990"/>
            <ac:picMk id="3" creationId="{F9451748-214A-40F8-11C4-868D1F8D8EF0}"/>
          </ac:picMkLst>
        </pc:picChg>
      </pc:sldChg>
      <pc:sldChg chg="addSp modSp">
        <pc:chgData name="Hunter, John" userId="d0f9bcce-3476-41d3-acf9-33f774651f71" providerId="ADAL" clId="{5931BED4-7997-4780-9D3A-031C6FEDF683}" dt="2023-07-25T08:39:48.227" v="227"/>
        <pc:sldMkLst>
          <pc:docMk/>
          <pc:sldMk cId="1049844103" sldId="4985"/>
        </pc:sldMkLst>
        <pc:spChg chg="add mod">
          <ac:chgData name="Hunter, John" userId="d0f9bcce-3476-41d3-acf9-33f774651f71" providerId="ADAL" clId="{5931BED4-7997-4780-9D3A-031C6FEDF683}" dt="2023-07-25T08:39:48.227" v="227"/>
          <ac:spMkLst>
            <pc:docMk/>
            <pc:sldMk cId="1049844103" sldId="4985"/>
            <ac:spMk id="2" creationId="{F3CA76B9-D1FD-56AF-D728-64632483FE87}"/>
          </ac:spMkLst>
        </pc:spChg>
      </pc:sldChg>
      <pc:sldChg chg="addSp delSp modSp mod">
        <pc:chgData name="Hunter, John" userId="d0f9bcce-3476-41d3-acf9-33f774651f71" providerId="ADAL" clId="{5931BED4-7997-4780-9D3A-031C6FEDF683}" dt="2023-07-25T08:40:20.315" v="235" actId="478"/>
        <pc:sldMkLst>
          <pc:docMk/>
          <pc:sldMk cId="4108991738" sldId="4987"/>
        </pc:sldMkLst>
        <pc:spChg chg="add del mod">
          <ac:chgData name="Hunter, John" userId="d0f9bcce-3476-41d3-acf9-33f774651f71" providerId="ADAL" clId="{5931BED4-7997-4780-9D3A-031C6FEDF683}" dt="2023-07-25T08:40:06.422" v="229"/>
          <ac:spMkLst>
            <pc:docMk/>
            <pc:sldMk cId="4108991738" sldId="4987"/>
            <ac:spMk id="2" creationId="{1AC481B6-3E98-AAFB-7359-62302552D808}"/>
          </ac:spMkLst>
        </pc:spChg>
        <pc:spChg chg="mod">
          <ac:chgData name="Hunter, John" userId="d0f9bcce-3476-41d3-acf9-33f774651f71" providerId="ADAL" clId="{5931BED4-7997-4780-9D3A-031C6FEDF683}" dt="2023-07-25T08:37:47.363" v="219"/>
          <ac:spMkLst>
            <pc:docMk/>
            <pc:sldMk cId="4108991738" sldId="4987"/>
            <ac:spMk id="3" creationId="{11575863-787C-4C84-AFD5-831A3BCC02B1}"/>
          </ac:spMkLst>
        </pc:spChg>
        <pc:spChg chg="add del">
          <ac:chgData name="Hunter, John" userId="d0f9bcce-3476-41d3-acf9-33f774651f71" providerId="ADAL" clId="{5931BED4-7997-4780-9D3A-031C6FEDF683}" dt="2023-07-25T08:40:20.315" v="235" actId="478"/>
          <ac:spMkLst>
            <pc:docMk/>
            <pc:sldMk cId="4108991738" sldId="4987"/>
            <ac:spMk id="4" creationId="{CEBE2860-D1C7-4E71-AFE3-4186348EC8B7}"/>
          </ac:spMkLst>
        </pc:spChg>
        <pc:spChg chg="mod">
          <ac:chgData name="Hunter, John" userId="d0f9bcce-3476-41d3-acf9-33f774651f71" providerId="ADAL" clId="{5931BED4-7997-4780-9D3A-031C6FEDF683}" dt="2023-07-24T13:50:20.738" v="8" actId="20577"/>
          <ac:spMkLst>
            <pc:docMk/>
            <pc:sldMk cId="4108991738" sldId="4987"/>
            <ac:spMk id="5" creationId="{82FD3CAF-F71E-4F10-AE76-5094D1D9A19A}"/>
          </ac:spMkLst>
        </pc:spChg>
        <pc:spChg chg="add del mod">
          <ac:chgData name="Hunter, John" userId="d0f9bcce-3476-41d3-acf9-33f774651f71" providerId="ADAL" clId="{5931BED4-7997-4780-9D3A-031C6FEDF683}" dt="2023-07-25T08:40:19.850" v="234"/>
          <ac:spMkLst>
            <pc:docMk/>
            <pc:sldMk cId="4108991738" sldId="4987"/>
            <ac:spMk id="8" creationId="{02169076-18D0-928A-25AA-1B902D110B8F}"/>
          </ac:spMkLst>
        </pc:spChg>
      </pc:sldChg>
      <pc:sldChg chg="modSp mod">
        <pc:chgData name="Hunter, John" userId="d0f9bcce-3476-41d3-acf9-33f774651f71" providerId="ADAL" clId="{5931BED4-7997-4780-9D3A-031C6FEDF683}" dt="2023-07-25T08:41:20.274" v="255" actId="14100"/>
        <pc:sldMkLst>
          <pc:docMk/>
          <pc:sldMk cId="82126161" sldId="4988"/>
        </pc:sldMkLst>
        <pc:spChg chg="mod">
          <ac:chgData name="Hunter, John" userId="d0f9bcce-3476-41d3-acf9-33f774651f71" providerId="ADAL" clId="{5931BED4-7997-4780-9D3A-031C6FEDF683}" dt="2023-07-25T08:41:20.274" v="255" actId="14100"/>
          <ac:spMkLst>
            <pc:docMk/>
            <pc:sldMk cId="82126161" sldId="4988"/>
            <ac:spMk id="3" creationId="{184D6681-5DB5-D4D0-F0BB-94D687B16859}"/>
          </ac:spMkLst>
        </pc:spChg>
        <pc:spChg chg="mod">
          <ac:chgData name="Hunter, John" userId="d0f9bcce-3476-41d3-acf9-33f774651f71" providerId="ADAL" clId="{5931BED4-7997-4780-9D3A-031C6FEDF683}" dt="2023-07-25T08:41:19.960" v="254" actId="1035"/>
          <ac:spMkLst>
            <pc:docMk/>
            <pc:sldMk cId="82126161" sldId="4988"/>
            <ac:spMk id="5" creationId="{88EF4C72-EABC-4ED5-B3FB-800B0AA6FD79}"/>
          </ac:spMkLst>
        </pc:spChg>
      </pc:sldChg>
      <pc:sldChg chg="addSp modSp new del mod modClrScheme chgLayout">
        <pc:chgData name="Hunter, John" userId="d0f9bcce-3476-41d3-acf9-33f774651f71" providerId="ADAL" clId="{5931BED4-7997-4780-9D3A-031C6FEDF683}" dt="2023-07-25T08:38:26.775" v="220" actId="47"/>
        <pc:sldMkLst>
          <pc:docMk/>
          <pc:sldMk cId="335142443" sldId="4989"/>
        </pc:sldMkLst>
        <pc:spChg chg="add mod">
          <ac:chgData name="Hunter, John" userId="d0f9bcce-3476-41d3-acf9-33f774651f71" providerId="ADAL" clId="{5931BED4-7997-4780-9D3A-031C6FEDF683}" dt="2023-07-24T17:06:28.319" v="48" actId="20577"/>
          <ac:spMkLst>
            <pc:docMk/>
            <pc:sldMk cId="335142443" sldId="4989"/>
            <ac:spMk id="2" creationId="{94A5B854-94FB-14BB-BDC0-35EE9E288138}"/>
          </ac:spMkLst>
        </pc:spChg>
        <pc:spChg chg="add mod">
          <ac:chgData name="Hunter, John" userId="d0f9bcce-3476-41d3-acf9-33f774651f71" providerId="ADAL" clId="{5931BED4-7997-4780-9D3A-031C6FEDF683}" dt="2023-07-24T17:08:04.690" v="207" actId="20577"/>
          <ac:spMkLst>
            <pc:docMk/>
            <pc:sldMk cId="335142443" sldId="4989"/>
            <ac:spMk id="3" creationId="{0FFA54E3-0FD2-7491-A5B3-287D87E60337}"/>
          </ac:spMkLst>
        </pc:spChg>
      </pc:sldChg>
      <pc:sldChg chg="del">
        <pc:chgData name="Hunter, John" userId="d0f9bcce-3476-41d3-acf9-33f774651f71" providerId="ADAL" clId="{5931BED4-7997-4780-9D3A-031C6FEDF683}" dt="2023-07-24T13:51:55.145" v="9" actId="47"/>
        <pc:sldMkLst>
          <pc:docMk/>
          <pc:sldMk cId="2549255529" sldId="4989"/>
        </pc:sldMkLst>
      </pc:sldChg>
      <pc:sldMasterChg chg="modSp mod">
        <pc:chgData name="Hunter, John" userId="d0f9bcce-3476-41d3-acf9-33f774651f71" providerId="ADAL" clId="{5931BED4-7997-4780-9D3A-031C6FEDF683}" dt="2023-07-25T08:38:47.154" v="222" actId="20577"/>
        <pc:sldMasterMkLst>
          <pc:docMk/>
          <pc:sldMasterMk cId="2533448048" sldId="2147483660"/>
        </pc:sldMasterMkLst>
        <pc:spChg chg="mod">
          <ac:chgData name="Hunter, John" userId="d0f9bcce-3476-41d3-acf9-33f774651f71" providerId="ADAL" clId="{5931BED4-7997-4780-9D3A-031C6FEDF683}" dt="2023-07-25T08:38:47.154" v="222" actId="20577"/>
          <ac:spMkLst>
            <pc:docMk/>
            <pc:sldMasterMk cId="2533448048" sldId="2147483660"/>
            <ac:spMk id="30" creationId="{DEAC5401-B794-1C4D-A638-798EB2B93A3B}"/>
          </ac:spMkLst>
        </pc:spChg>
      </pc:sldMasterChg>
      <pc:sldMasterChg chg="modSp mod">
        <pc:chgData name="Hunter, John" userId="d0f9bcce-3476-41d3-acf9-33f774651f71" providerId="ADAL" clId="{5931BED4-7997-4780-9D3A-031C6FEDF683}" dt="2023-07-25T08:39:06.833" v="224" actId="20577"/>
        <pc:sldMasterMkLst>
          <pc:docMk/>
          <pc:sldMasterMk cId="857967070" sldId="2147483683"/>
        </pc:sldMasterMkLst>
        <pc:spChg chg="mod">
          <ac:chgData name="Hunter, John" userId="d0f9bcce-3476-41d3-acf9-33f774651f71" providerId="ADAL" clId="{5931BED4-7997-4780-9D3A-031C6FEDF683}" dt="2023-07-25T08:39:06.833" v="224" actId="20577"/>
          <ac:spMkLst>
            <pc:docMk/>
            <pc:sldMasterMk cId="857967070" sldId="2147483683"/>
            <ac:spMk id="30" creationId="{DEAC5401-B794-1C4D-A638-798EB2B93A3B}"/>
          </ac:spMkLst>
        </pc:spChg>
      </pc:sldMasterChg>
      <pc:sldMasterChg chg="modSp mod">
        <pc:chgData name="Hunter, John" userId="d0f9bcce-3476-41d3-acf9-33f774651f71" providerId="ADAL" clId="{5931BED4-7997-4780-9D3A-031C6FEDF683}" dt="2023-07-25T08:39:20.892" v="226" actId="20577"/>
        <pc:sldMasterMkLst>
          <pc:docMk/>
          <pc:sldMasterMk cId="3617860603" sldId="2147483706"/>
        </pc:sldMasterMkLst>
        <pc:spChg chg="mod">
          <ac:chgData name="Hunter, John" userId="d0f9bcce-3476-41d3-acf9-33f774651f71" providerId="ADAL" clId="{5931BED4-7997-4780-9D3A-031C6FEDF683}" dt="2023-07-25T08:39:20.892" v="226" actId="20577"/>
          <ac:spMkLst>
            <pc:docMk/>
            <pc:sldMasterMk cId="3617860603" sldId="2147483706"/>
            <ac:spMk id="30" creationId="{DEAC5401-B794-1C4D-A638-798EB2B93A3B}"/>
          </ac:spMkLst>
        </pc:spChg>
      </pc:sldMasterChg>
    </pc:docChg>
  </pc:docChgLst>
  <pc:docChgLst>
    <pc:chgData name="Fadlovich, Paul" userId="f7a5c7a1-7103-4fd9-b41d-65983b061d15" providerId="ADAL" clId="{C3932038-C764-476F-AD2E-026552E9BBF9}"/>
    <pc:docChg chg="undo custSel modSld">
      <pc:chgData name="Fadlovich, Paul" userId="f7a5c7a1-7103-4fd9-b41d-65983b061d15" providerId="ADAL" clId="{C3932038-C764-476F-AD2E-026552E9BBF9}" dt="2023-06-22T15:22:01.128" v="1780" actId="1076"/>
      <pc:docMkLst>
        <pc:docMk/>
      </pc:docMkLst>
      <pc:sldChg chg="modSp mod">
        <pc:chgData name="Fadlovich, Paul" userId="f7a5c7a1-7103-4fd9-b41d-65983b061d15" providerId="ADAL" clId="{C3932038-C764-476F-AD2E-026552E9BBF9}" dt="2023-06-22T14:43:51.089" v="1106" actId="20577"/>
        <pc:sldMkLst>
          <pc:docMk/>
          <pc:sldMk cId="1554813172" sldId="2990"/>
        </pc:sldMkLst>
        <pc:spChg chg="mod">
          <ac:chgData name="Fadlovich, Paul" userId="f7a5c7a1-7103-4fd9-b41d-65983b061d15" providerId="ADAL" clId="{C3932038-C764-476F-AD2E-026552E9BBF9}" dt="2023-06-22T14:43:51.089" v="1106" actId="20577"/>
          <ac:spMkLst>
            <pc:docMk/>
            <pc:sldMk cId="1554813172" sldId="2990"/>
            <ac:spMk id="5" creationId="{D158A4F1-A2AC-4B90-82CB-ED1A5F3509FE}"/>
          </ac:spMkLst>
        </pc:spChg>
      </pc:sldChg>
      <pc:sldChg chg="modSp mod">
        <pc:chgData name="Fadlovich, Paul" userId="f7a5c7a1-7103-4fd9-b41d-65983b061d15" providerId="ADAL" clId="{C3932038-C764-476F-AD2E-026552E9BBF9}" dt="2023-06-22T15:17:48.561" v="1772" actId="20577"/>
        <pc:sldMkLst>
          <pc:docMk/>
          <pc:sldMk cId="2043830818" sldId="2992"/>
        </pc:sldMkLst>
        <pc:spChg chg="mod">
          <ac:chgData name="Fadlovich, Paul" userId="f7a5c7a1-7103-4fd9-b41d-65983b061d15" providerId="ADAL" clId="{C3932038-C764-476F-AD2E-026552E9BBF9}" dt="2023-06-22T15:17:48.561" v="1772" actId="20577"/>
          <ac:spMkLst>
            <pc:docMk/>
            <pc:sldMk cId="2043830818" sldId="2992"/>
            <ac:spMk id="41" creationId="{29F62672-901C-4B31-8BE5-6C2C4C71CDF1}"/>
          </ac:spMkLst>
        </pc:spChg>
        <pc:spChg chg="mod">
          <ac:chgData name="Fadlovich, Paul" userId="f7a5c7a1-7103-4fd9-b41d-65983b061d15" providerId="ADAL" clId="{C3932038-C764-476F-AD2E-026552E9BBF9}" dt="2023-06-22T14:58:17.426" v="1692" actId="115"/>
          <ac:spMkLst>
            <pc:docMk/>
            <pc:sldMk cId="2043830818" sldId="2992"/>
            <ac:spMk id="129" creationId="{14861B24-99E2-4B75-AAA8-B61EFD65CFF0}"/>
          </ac:spMkLst>
        </pc:spChg>
        <pc:cxnChg chg="mod">
          <ac:chgData name="Fadlovich, Paul" userId="f7a5c7a1-7103-4fd9-b41d-65983b061d15" providerId="ADAL" clId="{C3932038-C764-476F-AD2E-026552E9BBF9}" dt="2023-06-22T14:58:12.462" v="1691" actId="14100"/>
          <ac:cxnSpMkLst>
            <pc:docMk/>
            <pc:sldMk cId="2043830818" sldId="2992"/>
            <ac:cxnSpMk id="130" creationId="{1FD8E67D-D042-4345-BB71-4F6E7E48208F}"/>
          </ac:cxnSpMkLst>
        </pc:cxnChg>
      </pc:sldChg>
      <pc:sldChg chg="modSp mod">
        <pc:chgData name="Fadlovich, Paul" userId="f7a5c7a1-7103-4fd9-b41d-65983b061d15" providerId="ADAL" clId="{C3932038-C764-476F-AD2E-026552E9BBF9}" dt="2023-06-22T15:08:49.746" v="1764" actId="14100"/>
        <pc:sldMkLst>
          <pc:docMk/>
          <pc:sldMk cId="1049844103" sldId="4985"/>
        </pc:sldMkLst>
        <pc:spChg chg="mod">
          <ac:chgData name="Fadlovich, Paul" userId="f7a5c7a1-7103-4fd9-b41d-65983b061d15" providerId="ADAL" clId="{C3932038-C764-476F-AD2E-026552E9BBF9}" dt="2023-06-22T14:22:20.531" v="572" actId="1076"/>
          <ac:spMkLst>
            <pc:docMk/>
            <pc:sldMk cId="1049844103" sldId="4985"/>
            <ac:spMk id="9" creationId="{736DE970-6200-4B3A-ADDA-AA282B5AFF4A}"/>
          </ac:spMkLst>
        </pc:spChg>
        <pc:spChg chg="mod">
          <ac:chgData name="Fadlovich, Paul" userId="f7a5c7a1-7103-4fd9-b41d-65983b061d15" providerId="ADAL" clId="{C3932038-C764-476F-AD2E-026552E9BBF9}" dt="2023-06-22T15:08:49.746" v="1764" actId="14100"/>
          <ac:spMkLst>
            <pc:docMk/>
            <pc:sldMk cId="1049844103" sldId="4985"/>
            <ac:spMk id="10" creationId="{C6FC73BE-79EA-472B-A455-6BDAF833B983}"/>
          </ac:spMkLst>
        </pc:spChg>
        <pc:spChg chg="mod">
          <ac:chgData name="Fadlovich, Paul" userId="f7a5c7a1-7103-4fd9-b41d-65983b061d15" providerId="ADAL" clId="{C3932038-C764-476F-AD2E-026552E9BBF9}" dt="2023-06-22T14:22:06.991" v="569" actId="20577"/>
          <ac:spMkLst>
            <pc:docMk/>
            <pc:sldMk cId="1049844103" sldId="4985"/>
            <ac:spMk id="12" creationId="{45BD2E2E-76EC-4070-A6AD-3F362E4F5FD0}"/>
          </ac:spMkLst>
        </pc:spChg>
        <pc:cxnChg chg="mod">
          <ac:chgData name="Fadlovich, Paul" userId="f7a5c7a1-7103-4fd9-b41d-65983b061d15" providerId="ADAL" clId="{C3932038-C764-476F-AD2E-026552E9BBF9}" dt="2023-06-22T14:22:12.976" v="570" actId="1076"/>
          <ac:cxnSpMkLst>
            <pc:docMk/>
            <pc:sldMk cId="1049844103" sldId="4985"/>
            <ac:cxnSpMk id="14" creationId="{555FD023-0253-4588-846D-8C23DF85128D}"/>
          </ac:cxnSpMkLst>
        </pc:cxnChg>
      </pc:sldChg>
      <pc:sldChg chg="modSp mod">
        <pc:chgData name="Fadlovich, Paul" userId="f7a5c7a1-7103-4fd9-b41d-65983b061d15" providerId="ADAL" clId="{C3932038-C764-476F-AD2E-026552E9BBF9}" dt="2023-06-22T15:02:45.828" v="1716" actId="6549"/>
        <pc:sldMkLst>
          <pc:docMk/>
          <pc:sldMk cId="4108991738" sldId="4987"/>
        </pc:sldMkLst>
        <pc:spChg chg="mod">
          <ac:chgData name="Fadlovich, Paul" userId="f7a5c7a1-7103-4fd9-b41d-65983b061d15" providerId="ADAL" clId="{C3932038-C764-476F-AD2E-026552E9BBF9}" dt="2023-06-22T15:02:45.828" v="1716" actId="6549"/>
          <ac:spMkLst>
            <pc:docMk/>
            <pc:sldMk cId="4108991738" sldId="4987"/>
            <ac:spMk id="3" creationId="{11575863-787C-4C84-AFD5-831A3BCC02B1}"/>
          </ac:spMkLst>
        </pc:spChg>
        <pc:spChg chg="mod">
          <ac:chgData name="Fadlovich, Paul" userId="f7a5c7a1-7103-4fd9-b41d-65983b061d15" providerId="ADAL" clId="{C3932038-C764-476F-AD2E-026552E9BBF9}" dt="2023-06-22T15:00:50.317" v="1715" actId="20577"/>
          <ac:spMkLst>
            <pc:docMk/>
            <pc:sldMk cId="4108991738" sldId="4987"/>
            <ac:spMk id="5" creationId="{82FD3CAF-F71E-4F10-AE76-5094D1D9A19A}"/>
          </ac:spMkLst>
        </pc:spChg>
      </pc:sldChg>
      <pc:sldChg chg="addSp delSp modSp mod">
        <pc:chgData name="Fadlovich, Paul" userId="f7a5c7a1-7103-4fd9-b41d-65983b061d15" providerId="ADAL" clId="{C3932038-C764-476F-AD2E-026552E9BBF9}" dt="2023-06-22T15:22:01.128" v="1780" actId="1076"/>
        <pc:sldMkLst>
          <pc:docMk/>
          <pc:sldMk cId="82126161" sldId="4988"/>
        </pc:sldMkLst>
        <pc:spChg chg="mod">
          <ac:chgData name="Fadlovich, Paul" userId="f7a5c7a1-7103-4fd9-b41d-65983b061d15" providerId="ADAL" clId="{C3932038-C764-476F-AD2E-026552E9BBF9}" dt="2023-06-22T14:24:02.244" v="580"/>
          <ac:spMkLst>
            <pc:docMk/>
            <pc:sldMk cId="82126161" sldId="4988"/>
            <ac:spMk id="3" creationId="{184D6681-5DB5-D4D0-F0BB-94D687B16859}"/>
          </ac:spMkLst>
        </pc:spChg>
        <pc:spChg chg="mod">
          <ac:chgData name="Fadlovich, Paul" userId="f7a5c7a1-7103-4fd9-b41d-65983b061d15" providerId="ADAL" clId="{C3932038-C764-476F-AD2E-026552E9BBF9}" dt="2023-06-22T14:23:28.150" v="575" actId="1076"/>
          <ac:spMkLst>
            <pc:docMk/>
            <pc:sldMk cId="82126161" sldId="4988"/>
            <ac:spMk id="4" creationId="{ABE9BA31-298C-43C5-4AF3-F74AF89434C3}"/>
          </ac:spMkLst>
        </pc:spChg>
        <pc:spChg chg="mod">
          <ac:chgData name="Fadlovich, Paul" userId="f7a5c7a1-7103-4fd9-b41d-65983b061d15" providerId="ADAL" clId="{C3932038-C764-476F-AD2E-026552E9BBF9}" dt="2023-06-22T15:21:57.937" v="1779" actId="14100"/>
          <ac:spMkLst>
            <pc:docMk/>
            <pc:sldMk cId="82126161" sldId="4988"/>
            <ac:spMk id="5" creationId="{88EF4C72-EABC-4ED5-B3FB-800B0AA6FD79}"/>
          </ac:spMkLst>
        </pc:spChg>
        <pc:spChg chg="add del mod">
          <ac:chgData name="Fadlovich, Paul" userId="f7a5c7a1-7103-4fd9-b41d-65983b061d15" providerId="ADAL" clId="{C3932038-C764-476F-AD2E-026552E9BBF9}" dt="2023-06-22T15:21:49.484" v="1777" actId="478"/>
          <ac:spMkLst>
            <pc:docMk/>
            <pc:sldMk cId="82126161" sldId="4988"/>
            <ac:spMk id="6" creationId="{510B6346-7B22-EA14-9BC5-F41246E4FA5F}"/>
          </ac:spMkLst>
        </pc:spChg>
        <pc:picChg chg="mod">
          <ac:chgData name="Fadlovich, Paul" userId="f7a5c7a1-7103-4fd9-b41d-65983b061d15" providerId="ADAL" clId="{C3932038-C764-476F-AD2E-026552E9BBF9}" dt="2023-06-22T15:22:01.128" v="1780" actId="1076"/>
          <ac:picMkLst>
            <pc:docMk/>
            <pc:sldMk cId="82126161" sldId="4988"/>
            <ac:picMk id="7" creationId="{48F96166-BE37-6D27-4E39-1D5C4EA1A28A}"/>
          </ac:picMkLst>
        </pc:picChg>
      </pc:sldChg>
    </pc:docChg>
  </pc:docChgLst>
  <pc:docChgLst>
    <pc:chgData name="Hunter, John" userId="d0f9bcce-3476-41d3-acf9-33f774651f71" providerId="ADAL" clId="{DCDDD415-3F61-4655-B59D-F3C49368BA59}"/>
    <pc:docChg chg="undo custSel delSld modSld">
      <pc:chgData name="Hunter, John" userId="d0f9bcce-3476-41d3-acf9-33f774651f71" providerId="ADAL" clId="{DCDDD415-3F61-4655-B59D-F3C49368BA59}" dt="2022-08-01T15:52:21.551" v="1189" actId="688"/>
      <pc:docMkLst>
        <pc:docMk/>
      </pc:docMkLst>
      <pc:sldChg chg="addSp delSp modSp mod">
        <pc:chgData name="Hunter, John" userId="d0f9bcce-3476-41d3-acf9-33f774651f71" providerId="ADAL" clId="{DCDDD415-3F61-4655-B59D-F3C49368BA59}" dt="2022-08-01T15:34:20.725" v="472" actId="14100"/>
        <pc:sldMkLst>
          <pc:docMk/>
          <pc:sldMk cId="2629740812" sldId="417"/>
        </pc:sldMkLst>
        <pc:spChg chg="mod">
          <ac:chgData name="Hunter, John" userId="d0f9bcce-3476-41d3-acf9-33f774651f71" providerId="ADAL" clId="{DCDDD415-3F61-4655-B59D-F3C49368BA59}" dt="2022-08-01T15:32:11.089" v="354" actId="20577"/>
          <ac:spMkLst>
            <pc:docMk/>
            <pc:sldMk cId="2629740812" sldId="417"/>
            <ac:spMk id="9" creationId="{F5656BD8-8DE0-483C-A91E-BCF0C98C997B}"/>
          </ac:spMkLst>
        </pc:spChg>
        <pc:spChg chg="mod">
          <ac:chgData name="Hunter, John" userId="d0f9bcce-3476-41d3-acf9-33f774651f71" providerId="ADAL" clId="{DCDDD415-3F61-4655-B59D-F3C49368BA59}" dt="2022-08-01T15:33:07.717" v="462" actId="20577"/>
          <ac:spMkLst>
            <pc:docMk/>
            <pc:sldMk cId="2629740812" sldId="417"/>
            <ac:spMk id="10" creationId="{C8E5CB2D-13EF-439F-84F0-2B1AD124B27B}"/>
          </ac:spMkLst>
        </pc:spChg>
        <pc:picChg chg="add mod modCrop">
          <ac:chgData name="Hunter, John" userId="d0f9bcce-3476-41d3-acf9-33f774651f71" providerId="ADAL" clId="{DCDDD415-3F61-4655-B59D-F3C49368BA59}" dt="2022-08-01T15:34:20.725" v="472" actId="14100"/>
          <ac:picMkLst>
            <pc:docMk/>
            <pc:sldMk cId="2629740812" sldId="417"/>
            <ac:picMk id="6" creationId="{F025EA1B-E0CA-4199-9199-48E37ED9647E}"/>
          </ac:picMkLst>
        </pc:picChg>
        <pc:picChg chg="del">
          <ac:chgData name="Hunter, John" userId="d0f9bcce-3476-41d3-acf9-33f774651f71" providerId="ADAL" clId="{DCDDD415-3F61-4655-B59D-F3C49368BA59}" dt="2022-08-01T15:33:11.427" v="463" actId="478"/>
          <ac:picMkLst>
            <pc:docMk/>
            <pc:sldMk cId="2629740812" sldId="417"/>
            <ac:picMk id="7" creationId="{703F4548-B9A1-4F7A-8B1A-6718E14619E8}"/>
          </ac:picMkLst>
        </pc:picChg>
        <pc:picChg chg="del">
          <ac:chgData name="Hunter, John" userId="d0f9bcce-3476-41d3-acf9-33f774651f71" providerId="ADAL" clId="{DCDDD415-3F61-4655-B59D-F3C49368BA59}" dt="2022-08-01T15:33:12.193" v="464" actId="478"/>
          <ac:picMkLst>
            <pc:docMk/>
            <pc:sldMk cId="2629740812" sldId="417"/>
            <ac:picMk id="11" creationId="{6B447A85-CB04-4B27-84A3-41B29A949286}"/>
          </ac:picMkLst>
        </pc:picChg>
        <pc:picChg chg="del">
          <ac:chgData name="Hunter, John" userId="d0f9bcce-3476-41d3-acf9-33f774651f71" providerId="ADAL" clId="{DCDDD415-3F61-4655-B59D-F3C49368BA59}" dt="2022-08-01T15:33:12.862" v="465" actId="478"/>
          <ac:picMkLst>
            <pc:docMk/>
            <pc:sldMk cId="2629740812" sldId="417"/>
            <ac:picMk id="14" creationId="{05A2D7E9-139B-421D-88F4-58DAF4B6AD1F}"/>
          </ac:picMkLst>
        </pc:picChg>
      </pc:sldChg>
      <pc:sldChg chg="addSp delSp modSp mod">
        <pc:chgData name="Hunter, John" userId="d0f9bcce-3476-41d3-acf9-33f774651f71" providerId="ADAL" clId="{DCDDD415-3F61-4655-B59D-F3C49368BA59}" dt="2022-08-01T15:26:29.444" v="96" actId="20577"/>
        <pc:sldMkLst>
          <pc:docMk/>
          <pc:sldMk cId="1554813172" sldId="2990"/>
        </pc:sldMkLst>
        <pc:spChg chg="mod">
          <ac:chgData name="Hunter, John" userId="d0f9bcce-3476-41d3-acf9-33f774651f71" providerId="ADAL" clId="{DCDDD415-3F61-4655-B59D-F3C49368BA59}" dt="2022-08-01T15:26:29.444" v="96" actId="20577"/>
          <ac:spMkLst>
            <pc:docMk/>
            <pc:sldMk cId="1554813172" sldId="2990"/>
            <ac:spMk id="5" creationId="{D158A4F1-A2AC-4B90-82CB-ED1A5F3509FE}"/>
          </ac:spMkLst>
        </pc:spChg>
        <pc:spChg chg="add del mod">
          <ac:chgData name="Hunter, John" userId="d0f9bcce-3476-41d3-acf9-33f774651f71" providerId="ADAL" clId="{DCDDD415-3F61-4655-B59D-F3C49368BA59}" dt="2022-08-01T15:24:14.044" v="16" actId="931"/>
          <ac:spMkLst>
            <pc:docMk/>
            <pc:sldMk cId="1554813172" sldId="2990"/>
            <ac:spMk id="8" creationId="{C8C587DF-8F9D-480F-9BCD-792E77010C14}"/>
          </ac:spMkLst>
        </pc:spChg>
        <pc:picChg chg="add del mod">
          <ac:chgData name="Hunter, John" userId="d0f9bcce-3476-41d3-acf9-33f774651f71" providerId="ADAL" clId="{DCDDD415-3F61-4655-B59D-F3C49368BA59}" dt="2022-08-01T15:23:59.612" v="14" actId="478"/>
          <ac:picMkLst>
            <pc:docMk/>
            <pc:sldMk cId="1554813172" sldId="2990"/>
            <ac:picMk id="3" creationId="{92F064C0-32E0-41AD-9346-4A8FAE6501AE}"/>
          </ac:picMkLst>
        </pc:picChg>
        <pc:picChg chg="del">
          <ac:chgData name="Hunter, John" userId="d0f9bcce-3476-41d3-acf9-33f774651f71" providerId="ADAL" clId="{DCDDD415-3F61-4655-B59D-F3C49368BA59}" dt="2022-08-01T15:24:03.597" v="15" actId="478"/>
          <ac:picMkLst>
            <pc:docMk/>
            <pc:sldMk cId="1554813172" sldId="2990"/>
            <ac:picMk id="4" creationId="{7C380963-11A0-4553-88ED-7C77B292E25A}"/>
          </ac:picMkLst>
        </pc:picChg>
        <pc:picChg chg="add mod">
          <ac:chgData name="Hunter, John" userId="d0f9bcce-3476-41d3-acf9-33f774651f71" providerId="ADAL" clId="{DCDDD415-3F61-4655-B59D-F3C49368BA59}" dt="2022-08-01T15:24:17.943" v="18" actId="962"/>
          <ac:picMkLst>
            <pc:docMk/>
            <pc:sldMk cId="1554813172" sldId="2990"/>
            <ac:picMk id="10" creationId="{409616EA-063F-4A91-A18E-69D8C117E733}"/>
          </ac:picMkLst>
        </pc:picChg>
      </pc:sldChg>
      <pc:sldChg chg="addSp delSp modSp mod">
        <pc:chgData name="Hunter, John" userId="d0f9bcce-3476-41d3-acf9-33f774651f71" providerId="ADAL" clId="{DCDDD415-3F61-4655-B59D-F3C49368BA59}" dt="2022-08-01T15:49:19.794" v="1053" actId="20577"/>
        <pc:sldMkLst>
          <pc:docMk/>
          <pc:sldMk cId="2043830818" sldId="2992"/>
        </pc:sldMkLst>
        <pc:spChg chg="mod">
          <ac:chgData name="Hunter, John" userId="d0f9bcce-3476-41d3-acf9-33f774651f71" providerId="ADAL" clId="{DCDDD415-3F61-4655-B59D-F3C49368BA59}" dt="2022-08-01T15:49:19.794" v="1053" actId="20577"/>
          <ac:spMkLst>
            <pc:docMk/>
            <pc:sldMk cId="2043830818" sldId="2992"/>
            <ac:spMk id="4" creationId="{042F08E5-4B53-4953-8A6C-5F92E6F759C7}"/>
          </ac:spMkLst>
        </pc:spChg>
        <pc:spChg chg="add del mod">
          <ac:chgData name="Hunter, John" userId="d0f9bcce-3476-41d3-acf9-33f774651f71" providerId="ADAL" clId="{DCDDD415-3F61-4655-B59D-F3C49368BA59}" dt="2022-08-01T15:42:38.030" v="801"/>
          <ac:spMkLst>
            <pc:docMk/>
            <pc:sldMk cId="2043830818" sldId="2992"/>
            <ac:spMk id="17" creationId="{DFF331AD-7EDD-45C7-8984-D41796D7B8A9}"/>
          </ac:spMkLst>
        </pc:spChg>
        <pc:spChg chg="add del mod">
          <ac:chgData name="Hunter, John" userId="d0f9bcce-3476-41d3-acf9-33f774651f71" providerId="ADAL" clId="{DCDDD415-3F61-4655-B59D-F3C49368BA59}" dt="2022-08-01T15:42:52.772" v="803"/>
          <ac:spMkLst>
            <pc:docMk/>
            <pc:sldMk cId="2043830818" sldId="2992"/>
            <ac:spMk id="22" creationId="{4D003216-3751-4CA2-8E3D-8BC8AD8897C6}"/>
          </ac:spMkLst>
        </pc:spChg>
        <pc:spChg chg="add mod">
          <ac:chgData name="Hunter, John" userId="d0f9bcce-3476-41d3-acf9-33f774651f71" providerId="ADAL" clId="{DCDDD415-3F61-4655-B59D-F3C49368BA59}" dt="2022-08-01T15:47:35.753" v="996" actId="20577"/>
          <ac:spMkLst>
            <pc:docMk/>
            <pc:sldMk cId="2043830818" sldId="2992"/>
            <ac:spMk id="41" creationId="{29F62672-901C-4B31-8BE5-6C2C4C71CDF1}"/>
          </ac:spMkLst>
        </pc:spChg>
        <pc:spChg chg="mod">
          <ac:chgData name="Hunter, John" userId="d0f9bcce-3476-41d3-acf9-33f774651f71" providerId="ADAL" clId="{DCDDD415-3F61-4655-B59D-F3C49368BA59}" dt="2022-08-01T15:48:49.943" v="1021" actId="1076"/>
          <ac:spMkLst>
            <pc:docMk/>
            <pc:sldMk cId="2043830818" sldId="2992"/>
            <ac:spMk id="121" creationId="{F86940B7-8B18-4DA5-948F-2D572867234C}"/>
          </ac:spMkLst>
        </pc:spChg>
        <pc:spChg chg="del mod">
          <ac:chgData name="Hunter, John" userId="d0f9bcce-3476-41d3-acf9-33f774651f71" providerId="ADAL" clId="{DCDDD415-3F61-4655-B59D-F3C49368BA59}" dt="2022-08-01T15:48:07.961" v="1000" actId="478"/>
          <ac:spMkLst>
            <pc:docMk/>
            <pc:sldMk cId="2043830818" sldId="2992"/>
            <ac:spMk id="124" creationId="{EB24F775-FACA-44D7-8107-C3743400F678}"/>
          </ac:spMkLst>
        </pc:spChg>
        <pc:spChg chg="mod">
          <ac:chgData name="Hunter, John" userId="d0f9bcce-3476-41d3-acf9-33f774651f71" providerId="ADAL" clId="{DCDDD415-3F61-4655-B59D-F3C49368BA59}" dt="2022-08-01T15:48:34.946" v="1018" actId="1037"/>
          <ac:spMkLst>
            <pc:docMk/>
            <pc:sldMk cId="2043830818" sldId="2992"/>
            <ac:spMk id="126" creationId="{81E833C4-58B6-4438-BA49-3042A8C3EDDB}"/>
          </ac:spMkLst>
        </pc:spChg>
        <pc:spChg chg="mod">
          <ac:chgData name="Hunter, John" userId="d0f9bcce-3476-41d3-acf9-33f774651f71" providerId="ADAL" clId="{DCDDD415-3F61-4655-B59D-F3C49368BA59}" dt="2022-08-01T15:48:34.946" v="1018" actId="1037"/>
          <ac:spMkLst>
            <pc:docMk/>
            <pc:sldMk cId="2043830818" sldId="2992"/>
            <ac:spMk id="129" creationId="{14861B24-99E2-4B75-AAA8-B61EFD65CFF0}"/>
          </ac:spMkLst>
        </pc:spChg>
        <pc:spChg chg="mod">
          <ac:chgData name="Hunter, John" userId="d0f9bcce-3476-41d3-acf9-33f774651f71" providerId="ADAL" clId="{DCDDD415-3F61-4655-B59D-F3C49368BA59}" dt="2022-08-01T15:48:34.946" v="1018" actId="1037"/>
          <ac:spMkLst>
            <pc:docMk/>
            <pc:sldMk cId="2043830818" sldId="2992"/>
            <ac:spMk id="140" creationId="{F6F42524-400E-4EF3-8AA9-FC896ED03EB0}"/>
          </ac:spMkLst>
        </pc:spChg>
        <pc:spChg chg="mod">
          <ac:chgData name="Hunter, John" userId="d0f9bcce-3476-41d3-acf9-33f774651f71" providerId="ADAL" clId="{DCDDD415-3F61-4655-B59D-F3C49368BA59}" dt="2022-08-01T15:48:34.946" v="1018" actId="1037"/>
          <ac:spMkLst>
            <pc:docMk/>
            <pc:sldMk cId="2043830818" sldId="2992"/>
            <ac:spMk id="142" creationId="{1E9F9B6B-0509-40B6-A18B-10594B63A649}"/>
          </ac:spMkLst>
        </pc:spChg>
        <pc:picChg chg="add del mod ord">
          <ac:chgData name="Hunter, John" userId="d0f9bcce-3476-41d3-acf9-33f774651f71" providerId="ADAL" clId="{DCDDD415-3F61-4655-B59D-F3C49368BA59}" dt="2022-08-01T15:35:38.900" v="493" actId="478"/>
          <ac:picMkLst>
            <pc:docMk/>
            <pc:sldMk cId="2043830818" sldId="2992"/>
            <ac:picMk id="5" creationId="{F4E83640-39F2-4707-9A0C-B283358CE5F0}"/>
          </ac:picMkLst>
        </pc:picChg>
        <pc:picChg chg="add del mod modCrop">
          <ac:chgData name="Hunter, John" userId="d0f9bcce-3476-41d3-acf9-33f774651f71" providerId="ADAL" clId="{DCDDD415-3F61-4655-B59D-F3C49368BA59}" dt="2022-08-01T15:35:16.324" v="488" actId="478"/>
          <ac:picMkLst>
            <pc:docMk/>
            <pc:sldMk cId="2043830818" sldId="2992"/>
            <ac:picMk id="7" creationId="{E94AA981-185C-4E41-BFEF-914E50CF5180}"/>
          </ac:picMkLst>
        </pc:picChg>
        <pc:picChg chg="add mod">
          <ac:chgData name="Hunter, John" userId="d0f9bcce-3476-41d3-acf9-33f774651f71" providerId="ADAL" clId="{DCDDD415-3F61-4655-B59D-F3C49368BA59}" dt="2022-08-01T15:48:59.824" v="1041" actId="1035"/>
          <ac:picMkLst>
            <pc:docMk/>
            <pc:sldMk cId="2043830818" sldId="2992"/>
            <ac:picMk id="9" creationId="{D2AC7479-87AB-4865-BD85-F5306E26EE55}"/>
          </ac:picMkLst>
        </pc:picChg>
        <pc:picChg chg="add mod ord">
          <ac:chgData name="Hunter, John" userId="d0f9bcce-3476-41d3-acf9-33f774651f71" providerId="ADAL" clId="{DCDDD415-3F61-4655-B59D-F3C49368BA59}" dt="2022-08-01T15:48:34.946" v="1018" actId="1037"/>
          <ac:picMkLst>
            <pc:docMk/>
            <pc:sldMk cId="2043830818" sldId="2992"/>
            <ac:picMk id="11" creationId="{3679ABD9-CF83-4B0C-B6B0-834FFDA428F3}"/>
          </ac:picMkLst>
        </pc:picChg>
        <pc:picChg chg="add del mod">
          <ac:chgData name="Hunter, John" userId="d0f9bcce-3476-41d3-acf9-33f774651f71" providerId="ADAL" clId="{DCDDD415-3F61-4655-B59D-F3C49368BA59}" dt="2022-08-01T15:42:12.175" v="798"/>
          <ac:picMkLst>
            <pc:docMk/>
            <pc:sldMk cId="2043830818" sldId="2992"/>
            <ac:picMk id="15" creationId="{5D20C4A0-D086-44A4-AC9F-5FC82FCE34C1}"/>
          </ac:picMkLst>
        </pc:picChg>
        <pc:picChg chg="add del mod">
          <ac:chgData name="Hunter, John" userId="d0f9bcce-3476-41d3-acf9-33f774651f71" providerId="ADAL" clId="{DCDDD415-3F61-4655-B59D-F3C49368BA59}" dt="2022-08-01T15:42:32.298" v="800"/>
          <ac:picMkLst>
            <pc:docMk/>
            <pc:sldMk cId="2043830818" sldId="2992"/>
            <ac:picMk id="18" creationId="{2C813E53-3EBC-43A0-82DE-189D67CA5B89}"/>
          </ac:picMkLst>
        </pc:picChg>
        <pc:picChg chg="add del mod">
          <ac:chgData name="Hunter, John" userId="d0f9bcce-3476-41d3-acf9-33f774651f71" providerId="ADAL" clId="{DCDDD415-3F61-4655-B59D-F3C49368BA59}" dt="2022-08-01T15:42:40.176" v="802" actId="478"/>
          <ac:picMkLst>
            <pc:docMk/>
            <pc:sldMk cId="2043830818" sldId="2992"/>
            <ac:picMk id="20" creationId="{51949013-ED9F-42DB-A253-CAE47D22CF0A}"/>
          </ac:picMkLst>
        </pc:picChg>
        <pc:picChg chg="add mod modCrop">
          <ac:chgData name="Hunter, John" userId="d0f9bcce-3476-41d3-acf9-33f774651f71" providerId="ADAL" clId="{DCDDD415-3F61-4655-B59D-F3C49368BA59}" dt="2022-08-01T15:48:59.824" v="1041" actId="1035"/>
          <ac:picMkLst>
            <pc:docMk/>
            <pc:sldMk cId="2043830818" sldId="2992"/>
            <ac:picMk id="24" creationId="{9E438256-509E-4199-90CF-38E936FFDA38}"/>
          </ac:picMkLst>
        </pc:picChg>
        <pc:picChg chg="add mod">
          <ac:chgData name="Hunter, John" userId="d0f9bcce-3476-41d3-acf9-33f774651f71" providerId="ADAL" clId="{DCDDD415-3F61-4655-B59D-F3C49368BA59}" dt="2022-08-01T15:48:59.824" v="1041" actId="1035"/>
          <ac:picMkLst>
            <pc:docMk/>
            <pc:sldMk cId="2043830818" sldId="2992"/>
            <ac:picMk id="27" creationId="{C073A385-873C-4B46-9C88-12D597A4CB25}"/>
          </ac:picMkLst>
        </pc:picChg>
        <pc:picChg chg="del">
          <ac:chgData name="Hunter, John" userId="d0f9bcce-3476-41d3-acf9-33f774651f71" providerId="ADAL" clId="{DCDDD415-3F61-4655-B59D-F3C49368BA59}" dt="2022-08-01T15:34:27.792" v="473" actId="478"/>
          <ac:picMkLst>
            <pc:docMk/>
            <pc:sldMk cId="2043830818" sldId="2992"/>
            <ac:picMk id="3074" creationId="{13CC854E-A1EE-40C8-A04E-864960C048AC}"/>
          </ac:picMkLst>
        </pc:picChg>
        <pc:cxnChg chg="mod">
          <ac:chgData name="Hunter, John" userId="d0f9bcce-3476-41d3-acf9-33f774651f71" providerId="ADAL" clId="{DCDDD415-3F61-4655-B59D-F3C49368BA59}" dt="2022-08-01T15:48:34.946" v="1018" actId="1037"/>
          <ac:cxnSpMkLst>
            <pc:docMk/>
            <pc:sldMk cId="2043830818" sldId="2992"/>
            <ac:cxnSpMk id="123" creationId="{2EDABDA9-59D9-44AC-B4AF-28E8713D814F}"/>
          </ac:cxnSpMkLst>
        </pc:cxnChg>
        <pc:cxnChg chg="del mod">
          <ac:chgData name="Hunter, John" userId="d0f9bcce-3476-41d3-acf9-33f774651f71" providerId="ADAL" clId="{DCDDD415-3F61-4655-B59D-F3C49368BA59}" dt="2022-08-01T15:48:05.713" v="999" actId="478"/>
          <ac:cxnSpMkLst>
            <pc:docMk/>
            <pc:sldMk cId="2043830818" sldId="2992"/>
            <ac:cxnSpMk id="127" creationId="{9B062958-E860-464F-9B64-1A1E7E00B6ED}"/>
          </ac:cxnSpMkLst>
        </pc:cxnChg>
        <pc:cxnChg chg="mod">
          <ac:chgData name="Hunter, John" userId="d0f9bcce-3476-41d3-acf9-33f774651f71" providerId="ADAL" clId="{DCDDD415-3F61-4655-B59D-F3C49368BA59}" dt="2022-08-01T15:48:52.936" v="1022" actId="1076"/>
          <ac:cxnSpMkLst>
            <pc:docMk/>
            <pc:sldMk cId="2043830818" sldId="2992"/>
            <ac:cxnSpMk id="128" creationId="{E4F19695-5604-4B20-9556-557C37508548}"/>
          </ac:cxnSpMkLst>
        </pc:cxnChg>
        <pc:cxnChg chg="mod">
          <ac:chgData name="Hunter, John" userId="d0f9bcce-3476-41d3-acf9-33f774651f71" providerId="ADAL" clId="{DCDDD415-3F61-4655-B59D-F3C49368BA59}" dt="2022-08-01T15:48:34.946" v="1018" actId="1037"/>
          <ac:cxnSpMkLst>
            <pc:docMk/>
            <pc:sldMk cId="2043830818" sldId="2992"/>
            <ac:cxnSpMk id="130" creationId="{1FD8E67D-D042-4345-BB71-4F6E7E48208F}"/>
          </ac:cxnSpMkLst>
        </pc:cxnChg>
        <pc:cxnChg chg="mod">
          <ac:chgData name="Hunter, John" userId="d0f9bcce-3476-41d3-acf9-33f774651f71" providerId="ADAL" clId="{DCDDD415-3F61-4655-B59D-F3C49368BA59}" dt="2022-08-01T15:48:34.946" v="1018" actId="1037"/>
          <ac:cxnSpMkLst>
            <pc:docMk/>
            <pc:sldMk cId="2043830818" sldId="2992"/>
            <ac:cxnSpMk id="141" creationId="{090A8771-BD81-43C4-95CE-D47F82E02D61}"/>
          </ac:cxnSpMkLst>
        </pc:cxnChg>
        <pc:cxnChg chg="mod">
          <ac:chgData name="Hunter, John" userId="d0f9bcce-3476-41d3-acf9-33f774651f71" providerId="ADAL" clId="{DCDDD415-3F61-4655-B59D-F3C49368BA59}" dt="2022-08-01T15:48:34.946" v="1018" actId="1037"/>
          <ac:cxnSpMkLst>
            <pc:docMk/>
            <pc:sldMk cId="2043830818" sldId="2992"/>
            <ac:cxnSpMk id="143" creationId="{2EF600D2-57D5-4F5B-AD4B-D10A1FC84414}"/>
          </ac:cxnSpMkLst>
        </pc:cxnChg>
      </pc:sldChg>
      <pc:sldChg chg="addSp delSp modSp mod">
        <pc:chgData name="Hunter, John" userId="d0f9bcce-3476-41d3-acf9-33f774651f71" providerId="ADAL" clId="{DCDDD415-3F61-4655-B59D-F3C49368BA59}" dt="2022-08-01T15:52:21.551" v="1189" actId="688"/>
        <pc:sldMkLst>
          <pc:docMk/>
          <pc:sldMk cId="1600392605" sldId="4974"/>
        </pc:sldMkLst>
        <pc:spChg chg="mod">
          <ac:chgData name="Hunter, John" userId="d0f9bcce-3476-41d3-acf9-33f774651f71" providerId="ADAL" clId="{DCDDD415-3F61-4655-B59D-F3C49368BA59}" dt="2022-08-01T15:50:22.339" v="1176" actId="20577"/>
          <ac:spMkLst>
            <pc:docMk/>
            <pc:sldMk cId="1600392605" sldId="4974"/>
            <ac:spMk id="4" creationId="{7E2151E9-4F6C-4C0C-BFAB-5C7EB2CBD926}"/>
          </ac:spMkLst>
        </pc:spChg>
        <pc:picChg chg="add mod">
          <ac:chgData name="Hunter, John" userId="d0f9bcce-3476-41d3-acf9-33f774651f71" providerId="ADAL" clId="{DCDDD415-3F61-4655-B59D-F3C49368BA59}" dt="2022-08-01T15:52:21.551" v="1189" actId="688"/>
          <ac:picMkLst>
            <pc:docMk/>
            <pc:sldMk cId="1600392605" sldId="4974"/>
            <ac:picMk id="8" creationId="{7CC695F2-F3AA-4CCF-989F-3BDBFB51C328}"/>
          </ac:picMkLst>
        </pc:picChg>
        <pc:picChg chg="del">
          <ac:chgData name="Hunter, John" userId="d0f9bcce-3476-41d3-acf9-33f774651f71" providerId="ADAL" clId="{DCDDD415-3F61-4655-B59D-F3C49368BA59}" dt="2022-08-01T15:50:25.408" v="1177" actId="478"/>
          <ac:picMkLst>
            <pc:docMk/>
            <pc:sldMk cId="1600392605" sldId="4974"/>
            <ac:picMk id="10" creationId="{A6D4FA60-ED26-42D4-9040-29C28E48A57C}"/>
          </ac:picMkLst>
        </pc:picChg>
      </pc:sldChg>
      <pc:sldChg chg="delSp del">
        <pc:chgData name="Hunter, John" userId="d0f9bcce-3476-41d3-acf9-33f774651f71" providerId="ADAL" clId="{DCDDD415-3F61-4655-B59D-F3C49368BA59}" dt="2022-08-01T15:49:27.597" v="1054" actId="47"/>
        <pc:sldMkLst>
          <pc:docMk/>
          <pc:sldMk cId="1246641271" sldId="4984"/>
        </pc:sldMkLst>
        <pc:picChg chg="del">
          <ac:chgData name="Hunter, John" userId="d0f9bcce-3476-41d3-acf9-33f774651f71" providerId="ADAL" clId="{DCDDD415-3F61-4655-B59D-F3C49368BA59}" dt="2022-08-01T15:43:59.690" v="868" actId="478"/>
          <ac:picMkLst>
            <pc:docMk/>
            <pc:sldMk cId="1246641271" sldId="4984"/>
            <ac:picMk id="8" creationId="{70C0714E-65AA-4B57-8569-8972ACEADE24}"/>
          </ac:picMkLst>
        </pc:picChg>
      </pc:sldChg>
      <pc:sldChg chg="delSp modSp mod">
        <pc:chgData name="Hunter, John" userId="d0f9bcce-3476-41d3-acf9-33f774651f71" providerId="ADAL" clId="{DCDDD415-3F61-4655-B59D-F3C49368BA59}" dt="2022-08-01T15:31:27.173" v="291" actId="478"/>
        <pc:sldMkLst>
          <pc:docMk/>
          <pc:sldMk cId="1049844103" sldId="4985"/>
        </pc:sldMkLst>
        <pc:spChg chg="mod">
          <ac:chgData name="Hunter, John" userId="d0f9bcce-3476-41d3-acf9-33f774651f71" providerId="ADAL" clId="{DCDDD415-3F61-4655-B59D-F3C49368BA59}" dt="2022-08-01T15:30:57.746" v="240" actId="20577"/>
          <ac:spMkLst>
            <pc:docMk/>
            <pc:sldMk cId="1049844103" sldId="4985"/>
            <ac:spMk id="9" creationId="{736DE970-6200-4B3A-ADDA-AA282B5AFF4A}"/>
          </ac:spMkLst>
        </pc:spChg>
        <pc:spChg chg="mod">
          <ac:chgData name="Hunter, John" userId="d0f9bcce-3476-41d3-acf9-33f774651f71" providerId="ADAL" clId="{DCDDD415-3F61-4655-B59D-F3C49368BA59}" dt="2022-08-01T15:31:22.698" v="289" actId="20577"/>
          <ac:spMkLst>
            <pc:docMk/>
            <pc:sldMk cId="1049844103" sldId="4985"/>
            <ac:spMk id="10" creationId="{C6FC73BE-79EA-472B-A455-6BDAF833B983}"/>
          </ac:spMkLst>
        </pc:spChg>
        <pc:spChg chg="mod">
          <ac:chgData name="Hunter, John" userId="d0f9bcce-3476-41d3-acf9-33f774651f71" providerId="ADAL" clId="{DCDDD415-3F61-4655-B59D-F3C49368BA59}" dt="2022-08-01T15:29:48.005" v="142" actId="6549"/>
          <ac:spMkLst>
            <pc:docMk/>
            <pc:sldMk cId="1049844103" sldId="4985"/>
            <ac:spMk id="11" creationId="{048F8EEB-3EDC-406B-AE07-2341096DD882}"/>
          </ac:spMkLst>
        </pc:spChg>
        <pc:spChg chg="mod">
          <ac:chgData name="Hunter, John" userId="d0f9bcce-3476-41d3-acf9-33f774651f71" providerId="ADAL" clId="{DCDDD415-3F61-4655-B59D-F3C49368BA59}" dt="2022-08-01T15:30:52.640" v="232" actId="20577"/>
          <ac:spMkLst>
            <pc:docMk/>
            <pc:sldMk cId="1049844103" sldId="4985"/>
            <ac:spMk id="12" creationId="{45BD2E2E-76EC-4070-A6AD-3F362E4F5FD0}"/>
          </ac:spMkLst>
        </pc:spChg>
        <pc:spChg chg="del">
          <ac:chgData name="Hunter, John" userId="d0f9bcce-3476-41d3-acf9-33f774651f71" providerId="ADAL" clId="{DCDDD415-3F61-4655-B59D-F3C49368BA59}" dt="2022-08-01T15:31:27.173" v="291" actId="478"/>
          <ac:spMkLst>
            <pc:docMk/>
            <pc:sldMk cId="1049844103" sldId="4985"/>
            <ac:spMk id="18" creationId="{FAF1CE20-942C-4B4D-A680-36F5F970C8D7}"/>
          </ac:spMkLst>
        </pc:spChg>
        <pc:picChg chg="del">
          <ac:chgData name="Hunter, John" userId="d0f9bcce-3476-41d3-acf9-33f774651f71" providerId="ADAL" clId="{DCDDD415-3F61-4655-B59D-F3C49368BA59}" dt="2022-08-01T15:31:25.646" v="290" actId="478"/>
          <ac:picMkLst>
            <pc:docMk/>
            <pc:sldMk cId="1049844103" sldId="4985"/>
            <ac:picMk id="1026" creationId="{C41EA704-9946-469F-AF11-CFBC889818F1}"/>
          </ac:picMkLst>
        </pc:picChg>
      </pc:sldChg>
      <pc:sldChg chg="modSp mod">
        <pc:chgData name="Hunter, John" userId="d0f9bcce-3476-41d3-acf9-33f774651f71" providerId="ADAL" clId="{DCDDD415-3F61-4655-B59D-F3C49368BA59}" dt="2022-08-01T15:29:23.035" v="135" actId="20577"/>
        <pc:sldMkLst>
          <pc:docMk/>
          <pc:sldMk cId="4108991738" sldId="4987"/>
        </pc:sldMkLst>
        <pc:spChg chg="mod">
          <ac:chgData name="Hunter, John" userId="d0f9bcce-3476-41d3-acf9-33f774651f71" providerId="ADAL" clId="{DCDDD415-3F61-4655-B59D-F3C49368BA59}" dt="2022-08-01T15:25:38.231" v="71" actId="20577"/>
          <ac:spMkLst>
            <pc:docMk/>
            <pc:sldMk cId="4108991738" sldId="4987"/>
            <ac:spMk id="3" creationId="{11575863-787C-4C84-AFD5-831A3BCC02B1}"/>
          </ac:spMkLst>
        </pc:spChg>
        <pc:spChg chg="mod">
          <ac:chgData name="Hunter, John" userId="d0f9bcce-3476-41d3-acf9-33f774651f71" providerId="ADAL" clId="{DCDDD415-3F61-4655-B59D-F3C49368BA59}" dt="2022-08-01T15:27:50.413" v="111"/>
          <ac:spMkLst>
            <pc:docMk/>
            <pc:sldMk cId="4108991738" sldId="4987"/>
            <ac:spMk id="5" creationId="{82FD3CAF-F71E-4F10-AE76-5094D1D9A19A}"/>
          </ac:spMkLst>
        </pc:spChg>
        <pc:spChg chg="mod">
          <ac:chgData name="Hunter, John" userId="d0f9bcce-3476-41d3-acf9-33f774651f71" providerId="ADAL" clId="{DCDDD415-3F61-4655-B59D-F3C49368BA59}" dt="2022-08-01T15:29:23.035" v="135" actId="20577"/>
          <ac:spMkLst>
            <pc:docMk/>
            <pc:sldMk cId="4108991738" sldId="4987"/>
            <ac:spMk id="6" creationId="{B88B3477-7B34-4207-B1D5-CC3C291539F5}"/>
          </ac:spMkLst>
        </pc:spChg>
      </pc:sldChg>
    </pc:docChg>
  </pc:docChgLst>
  <pc:docChgLst>
    <pc:chgData name="Hunter, John" userId="d0f9bcce-3476-41d3-acf9-33f774651f71" providerId="ADAL" clId="{056D4344-1A09-4EF9-9C9A-FB6484255008}"/>
    <pc:docChg chg="undo custSel modSld">
      <pc:chgData name="Hunter, John" userId="d0f9bcce-3476-41d3-acf9-33f774651f71" providerId="ADAL" clId="{056D4344-1A09-4EF9-9C9A-FB6484255008}" dt="2023-06-05T16:05:57.804" v="423" actId="1592"/>
      <pc:docMkLst>
        <pc:docMk/>
      </pc:docMkLst>
      <pc:sldChg chg="delCm">
        <pc:chgData name="Hunter, John" userId="d0f9bcce-3476-41d3-acf9-33f774651f71" providerId="ADAL" clId="{056D4344-1A09-4EF9-9C9A-FB6484255008}" dt="2023-06-05T16:05:57.804" v="423" actId="1592"/>
        <pc:sldMkLst>
          <pc:docMk/>
          <pc:sldMk cId="4148643099" sldId="284"/>
        </pc:sldMkLst>
      </pc:sldChg>
      <pc:sldChg chg="addSp delSp modSp mod">
        <pc:chgData name="Hunter, John" userId="d0f9bcce-3476-41d3-acf9-33f774651f71" providerId="ADAL" clId="{056D4344-1A09-4EF9-9C9A-FB6484255008}" dt="2023-06-05T14:33:27.158" v="37" actId="1035"/>
        <pc:sldMkLst>
          <pc:docMk/>
          <pc:sldMk cId="1554813172" sldId="2990"/>
        </pc:sldMkLst>
        <pc:picChg chg="add mod ord modCrop">
          <ac:chgData name="Hunter, John" userId="d0f9bcce-3476-41d3-acf9-33f774651f71" providerId="ADAL" clId="{056D4344-1A09-4EF9-9C9A-FB6484255008}" dt="2023-06-05T14:33:17.139" v="7" actId="29295"/>
          <ac:picMkLst>
            <pc:docMk/>
            <pc:sldMk cId="1554813172" sldId="2990"/>
            <ac:picMk id="3" creationId="{F9451748-214A-40F8-11C4-868D1F8D8EF0}"/>
          </ac:picMkLst>
        </pc:picChg>
        <pc:picChg chg="mod">
          <ac:chgData name="Hunter, John" userId="d0f9bcce-3476-41d3-acf9-33f774651f71" providerId="ADAL" clId="{056D4344-1A09-4EF9-9C9A-FB6484255008}" dt="2023-06-05T14:33:27.158" v="37" actId="1035"/>
          <ac:picMkLst>
            <pc:docMk/>
            <pc:sldMk cId="1554813172" sldId="2990"/>
            <ac:picMk id="7" creationId="{C9778EE7-2E7C-70A8-174B-A9DE5275D06D}"/>
          </ac:picMkLst>
        </pc:picChg>
        <pc:picChg chg="mod">
          <ac:chgData name="Hunter, John" userId="d0f9bcce-3476-41d3-acf9-33f774651f71" providerId="ADAL" clId="{056D4344-1A09-4EF9-9C9A-FB6484255008}" dt="2023-06-05T14:33:27.158" v="37" actId="1035"/>
          <ac:picMkLst>
            <pc:docMk/>
            <pc:sldMk cId="1554813172" sldId="2990"/>
            <ac:picMk id="9" creationId="{4ADE8D96-E575-1828-6CCD-609D9972D43B}"/>
          </ac:picMkLst>
        </pc:picChg>
        <pc:picChg chg="del">
          <ac:chgData name="Hunter, John" userId="d0f9bcce-3476-41d3-acf9-33f774651f71" providerId="ADAL" clId="{056D4344-1A09-4EF9-9C9A-FB6484255008}" dt="2023-06-05T14:32:11.229" v="0" actId="478"/>
          <ac:picMkLst>
            <pc:docMk/>
            <pc:sldMk cId="1554813172" sldId="2990"/>
            <ac:picMk id="12" creationId="{C5325D10-6ED3-2D4D-E27B-26068C1D8611}"/>
          </ac:picMkLst>
        </pc:picChg>
      </pc:sldChg>
      <pc:sldChg chg="modSp mod">
        <pc:chgData name="Hunter, John" userId="d0f9bcce-3476-41d3-acf9-33f774651f71" providerId="ADAL" clId="{056D4344-1A09-4EF9-9C9A-FB6484255008}" dt="2023-06-05T14:40:14.677" v="290" actId="20577"/>
        <pc:sldMkLst>
          <pc:docMk/>
          <pc:sldMk cId="2043830818" sldId="2992"/>
        </pc:sldMkLst>
        <pc:spChg chg="mod">
          <ac:chgData name="Hunter, John" userId="d0f9bcce-3476-41d3-acf9-33f774651f71" providerId="ADAL" clId="{056D4344-1A09-4EF9-9C9A-FB6484255008}" dt="2023-06-05T14:37:36.837" v="142" actId="20577"/>
          <ac:spMkLst>
            <pc:docMk/>
            <pc:sldMk cId="2043830818" sldId="2992"/>
            <ac:spMk id="17" creationId="{E9901355-7883-6651-A19A-42499E71FCB6}"/>
          </ac:spMkLst>
        </pc:spChg>
        <pc:spChg chg="mod">
          <ac:chgData name="Hunter, John" userId="d0f9bcce-3476-41d3-acf9-33f774651f71" providerId="ADAL" clId="{056D4344-1A09-4EF9-9C9A-FB6484255008}" dt="2023-06-05T14:40:14.677" v="290" actId="20577"/>
          <ac:spMkLst>
            <pc:docMk/>
            <pc:sldMk cId="2043830818" sldId="2992"/>
            <ac:spMk id="41" creationId="{29F62672-901C-4B31-8BE5-6C2C4C71CDF1}"/>
          </ac:spMkLst>
        </pc:spChg>
        <pc:spChg chg="mod">
          <ac:chgData name="Hunter, John" userId="d0f9bcce-3476-41d3-acf9-33f774651f71" providerId="ADAL" clId="{056D4344-1A09-4EF9-9C9A-FB6484255008}" dt="2023-06-05T14:36:22.295" v="108" actId="20577"/>
          <ac:spMkLst>
            <pc:docMk/>
            <pc:sldMk cId="2043830818" sldId="2992"/>
            <ac:spMk id="129" creationId="{14861B24-99E2-4B75-AAA8-B61EFD65CFF0}"/>
          </ac:spMkLst>
        </pc:spChg>
        <pc:spChg chg="mod">
          <ac:chgData name="Hunter, John" userId="d0f9bcce-3476-41d3-acf9-33f774651f71" providerId="ADAL" clId="{056D4344-1A09-4EF9-9C9A-FB6484255008}" dt="2023-06-05T14:36:50.851" v="118" actId="21"/>
          <ac:spMkLst>
            <pc:docMk/>
            <pc:sldMk cId="2043830818" sldId="2992"/>
            <ac:spMk id="142" creationId="{1E9F9B6B-0509-40B6-A18B-10594B63A649}"/>
          </ac:spMkLst>
        </pc:spChg>
      </pc:sldChg>
      <pc:sldChg chg="modSp mod">
        <pc:chgData name="Hunter, John" userId="d0f9bcce-3476-41d3-acf9-33f774651f71" providerId="ADAL" clId="{056D4344-1A09-4EF9-9C9A-FB6484255008}" dt="2023-06-05T14:43:21.827" v="409"/>
        <pc:sldMkLst>
          <pc:docMk/>
          <pc:sldMk cId="1600392605" sldId="4974"/>
        </pc:sldMkLst>
        <pc:spChg chg="mod">
          <ac:chgData name="Hunter, John" userId="d0f9bcce-3476-41d3-acf9-33f774651f71" providerId="ADAL" clId="{056D4344-1A09-4EF9-9C9A-FB6484255008}" dt="2023-06-05T14:43:01.972" v="407" actId="20577"/>
          <ac:spMkLst>
            <pc:docMk/>
            <pc:sldMk cId="1600392605" sldId="4974"/>
            <ac:spMk id="4" creationId="{7E2151E9-4F6C-4C0C-BFAB-5C7EB2CBD926}"/>
          </ac:spMkLst>
        </pc:spChg>
        <pc:picChg chg="mod">
          <ac:chgData name="Hunter, John" userId="d0f9bcce-3476-41d3-acf9-33f774651f71" providerId="ADAL" clId="{056D4344-1A09-4EF9-9C9A-FB6484255008}" dt="2023-06-05T14:43:21.827" v="409"/>
          <ac:picMkLst>
            <pc:docMk/>
            <pc:sldMk cId="1600392605" sldId="4974"/>
            <ac:picMk id="10" creationId="{7324446C-B77D-65C9-C5FB-3E072B031CA4}"/>
          </ac:picMkLst>
        </pc:picChg>
      </pc:sldChg>
      <pc:sldChg chg="modSp mod">
        <pc:chgData name="Hunter, John" userId="d0f9bcce-3476-41d3-acf9-33f774651f71" providerId="ADAL" clId="{056D4344-1A09-4EF9-9C9A-FB6484255008}" dt="2023-06-05T14:39:55.798" v="243" actId="20577"/>
        <pc:sldMkLst>
          <pc:docMk/>
          <pc:sldMk cId="1049844103" sldId="4985"/>
        </pc:sldMkLst>
        <pc:spChg chg="mod">
          <ac:chgData name="Hunter, John" userId="d0f9bcce-3476-41d3-acf9-33f774651f71" providerId="ADAL" clId="{056D4344-1A09-4EF9-9C9A-FB6484255008}" dt="2023-06-05T14:39:55.798" v="243" actId="20577"/>
          <ac:spMkLst>
            <pc:docMk/>
            <pc:sldMk cId="1049844103" sldId="4985"/>
            <ac:spMk id="11" creationId="{048F8EEB-3EDC-406B-AE07-2341096DD882}"/>
          </ac:spMkLst>
        </pc:spChg>
      </pc:sldChg>
      <pc:sldChg chg="modSp mod">
        <pc:chgData name="Hunter, John" userId="d0f9bcce-3476-41d3-acf9-33f774651f71" providerId="ADAL" clId="{056D4344-1A09-4EF9-9C9A-FB6484255008}" dt="2023-06-05T14:35:19.232" v="94" actId="6549"/>
        <pc:sldMkLst>
          <pc:docMk/>
          <pc:sldMk cId="4108991738" sldId="4987"/>
        </pc:sldMkLst>
        <pc:spChg chg="mod">
          <ac:chgData name="Hunter, John" userId="d0f9bcce-3476-41d3-acf9-33f774651f71" providerId="ADAL" clId="{056D4344-1A09-4EF9-9C9A-FB6484255008}" dt="2023-06-05T14:34:17.966" v="65" actId="20577"/>
          <ac:spMkLst>
            <pc:docMk/>
            <pc:sldMk cId="4108991738" sldId="4987"/>
            <ac:spMk id="5" creationId="{82FD3CAF-F71E-4F10-AE76-5094D1D9A19A}"/>
          </ac:spMkLst>
        </pc:spChg>
        <pc:spChg chg="mod">
          <ac:chgData name="Hunter, John" userId="d0f9bcce-3476-41d3-acf9-33f774651f71" providerId="ADAL" clId="{056D4344-1A09-4EF9-9C9A-FB6484255008}" dt="2023-06-05T14:35:19.232" v="94" actId="6549"/>
          <ac:spMkLst>
            <pc:docMk/>
            <pc:sldMk cId="4108991738" sldId="4987"/>
            <ac:spMk id="6" creationId="{B88B3477-7B34-4207-B1D5-CC3C291539F5}"/>
          </ac:spMkLst>
        </pc:spChg>
      </pc:sldChg>
      <pc:sldChg chg="modSp mod">
        <pc:chgData name="Hunter, John" userId="d0f9bcce-3476-41d3-acf9-33f774651f71" providerId="ADAL" clId="{056D4344-1A09-4EF9-9C9A-FB6484255008}" dt="2023-06-05T14:44:21.119" v="422" actId="20577"/>
        <pc:sldMkLst>
          <pc:docMk/>
          <pc:sldMk cId="82126161" sldId="4988"/>
        </pc:sldMkLst>
        <pc:spChg chg="mod">
          <ac:chgData name="Hunter, John" userId="d0f9bcce-3476-41d3-acf9-33f774651f71" providerId="ADAL" clId="{056D4344-1A09-4EF9-9C9A-FB6484255008}" dt="2023-06-05T14:44:21.119" v="422" actId="20577"/>
          <ac:spMkLst>
            <pc:docMk/>
            <pc:sldMk cId="82126161" sldId="4988"/>
            <ac:spMk id="3" creationId="{184D6681-5DB5-D4D0-F0BB-94D687B16859}"/>
          </ac:spMkLst>
        </pc:spChg>
        <pc:spChg chg="mod">
          <ac:chgData name="Hunter, John" userId="d0f9bcce-3476-41d3-acf9-33f774651f71" providerId="ADAL" clId="{056D4344-1A09-4EF9-9C9A-FB6484255008}" dt="2023-06-05T14:41:51.399" v="336" actId="6549"/>
          <ac:spMkLst>
            <pc:docMk/>
            <pc:sldMk cId="82126161" sldId="4988"/>
            <ac:spMk id="5" creationId="{88EF4C72-EABC-4ED5-B3FB-800B0AA6FD79}"/>
          </ac:spMkLst>
        </pc:spChg>
      </pc:sldChg>
    </pc:docChg>
  </pc:docChgLst>
  <pc:docChgLst>
    <pc:chgData name="Hunter, John" userId="d0f9bcce-3476-41d3-acf9-33f774651f71" providerId="ADAL" clId="{95BAD89B-18E1-4D93-AEDA-E94B9FF88FF9}"/>
    <pc:docChg chg="undo custSel addSld modSld">
      <pc:chgData name="Hunter, John" userId="d0f9bcce-3476-41d3-acf9-33f774651f71" providerId="ADAL" clId="{95BAD89B-18E1-4D93-AEDA-E94B9FF88FF9}" dt="2023-02-24T12:21:15.566" v="1505" actId="6549"/>
      <pc:docMkLst>
        <pc:docMk/>
      </pc:docMkLst>
      <pc:sldChg chg="addSp delSp modSp mod">
        <pc:chgData name="Hunter, John" userId="d0f9bcce-3476-41d3-acf9-33f774651f71" providerId="ADAL" clId="{95BAD89B-18E1-4D93-AEDA-E94B9FF88FF9}" dt="2023-02-24T12:04:09.335" v="541" actId="1076"/>
        <pc:sldMkLst>
          <pc:docMk/>
          <pc:sldMk cId="2629740812" sldId="417"/>
        </pc:sldMkLst>
        <pc:spChg chg="mod">
          <ac:chgData name="Hunter, John" userId="d0f9bcce-3476-41d3-acf9-33f774651f71" providerId="ADAL" clId="{95BAD89B-18E1-4D93-AEDA-E94B9FF88FF9}" dt="2023-02-24T12:01:02.889" v="372" actId="20577"/>
          <ac:spMkLst>
            <pc:docMk/>
            <pc:sldMk cId="2629740812" sldId="417"/>
            <ac:spMk id="9" creationId="{F5656BD8-8DE0-483C-A91E-BCF0C98C997B}"/>
          </ac:spMkLst>
        </pc:spChg>
        <pc:spChg chg="mod">
          <ac:chgData name="Hunter, John" userId="d0f9bcce-3476-41d3-acf9-33f774651f71" providerId="ADAL" clId="{95BAD89B-18E1-4D93-AEDA-E94B9FF88FF9}" dt="2023-02-24T12:02:04.337" v="482" actId="20577"/>
          <ac:spMkLst>
            <pc:docMk/>
            <pc:sldMk cId="2629740812" sldId="417"/>
            <ac:spMk id="10" creationId="{C8E5CB2D-13EF-439F-84F0-2B1AD124B27B}"/>
          </ac:spMkLst>
        </pc:spChg>
        <pc:spChg chg="del">
          <ac:chgData name="Hunter, John" userId="d0f9bcce-3476-41d3-acf9-33f774651f71" providerId="ADAL" clId="{95BAD89B-18E1-4D93-AEDA-E94B9FF88FF9}" dt="2023-02-24T12:00:54.241" v="345" actId="478"/>
          <ac:spMkLst>
            <pc:docMk/>
            <pc:sldMk cId="2629740812" sldId="417"/>
            <ac:spMk id="26" creationId="{603EC203-E2C9-4D35-9EA8-CE9BFB50B03E}"/>
          </ac:spMkLst>
        </pc:spChg>
        <pc:spChg chg="del">
          <ac:chgData name="Hunter, John" userId="d0f9bcce-3476-41d3-acf9-33f774651f71" providerId="ADAL" clId="{95BAD89B-18E1-4D93-AEDA-E94B9FF88FF9}" dt="2023-02-24T12:00:54.241" v="345" actId="478"/>
          <ac:spMkLst>
            <pc:docMk/>
            <pc:sldMk cId="2629740812" sldId="417"/>
            <ac:spMk id="27" creationId="{BFE6FD8C-3E1A-49B8-9BC8-4FC9A42A4DCB}"/>
          </ac:spMkLst>
        </pc:spChg>
        <pc:spChg chg="del">
          <ac:chgData name="Hunter, John" userId="d0f9bcce-3476-41d3-acf9-33f774651f71" providerId="ADAL" clId="{95BAD89B-18E1-4D93-AEDA-E94B9FF88FF9}" dt="2023-02-24T12:00:54.241" v="345" actId="478"/>
          <ac:spMkLst>
            <pc:docMk/>
            <pc:sldMk cId="2629740812" sldId="417"/>
            <ac:spMk id="28" creationId="{42CB4463-780A-43E8-A8D5-17C538BBD672}"/>
          </ac:spMkLst>
        </pc:spChg>
        <pc:spChg chg="del">
          <ac:chgData name="Hunter, John" userId="d0f9bcce-3476-41d3-acf9-33f774651f71" providerId="ADAL" clId="{95BAD89B-18E1-4D93-AEDA-E94B9FF88FF9}" dt="2023-02-24T12:00:54.241" v="345" actId="478"/>
          <ac:spMkLst>
            <pc:docMk/>
            <pc:sldMk cId="2629740812" sldId="417"/>
            <ac:spMk id="29" creationId="{8F077CD4-6559-4E81-9528-36E0B050CF97}"/>
          </ac:spMkLst>
        </pc:spChg>
        <pc:spChg chg="del">
          <ac:chgData name="Hunter, John" userId="d0f9bcce-3476-41d3-acf9-33f774651f71" providerId="ADAL" clId="{95BAD89B-18E1-4D93-AEDA-E94B9FF88FF9}" dt="2023-02-24T12:00:54.241" v="345" actId="478"/>
          <ac:spMkLst>
            <pc:docMk/>
            <pc:sldMk cId="2629740812" sldId="417"/>
            <ac:spMk id="30" creationId="{069F4D0A-EAC0-4692-BA69-3DF041CEA430}"/>
          </ac:spMkLst>
        </pc:spChg>
        <pc:spChg chg="del">
          <ac:chgData name="Hunter, John" userId="d0f9bcce-3476-41d3-acf9-33f774651f71" providerId="ADAL" clId="{95BAD89B-18E1-4D93-AEDA-E94B9FF88FF9}" dt="2023-02-24T12:00:54.241" v="345" actId="478"/>
          <ac:spMkLst>
            <pc:docMk/>
            <pc:sldMk cId="2629740812" sldId="417"/>
            <ac:spMk id="31" creationId="{4D3290E8-C80E-42A3-9905-2806835A980B}"/>
          </ac:spMkLst>
        </pc:spChg>
        <pc:picChg chg="add mod modCrop">
          <ac:chgData name="Hunter, John" userId="d0f9bcce-3476-41d3-acf9-33f774651f71" providerId="ADAL" clId="{95BAD89B-18E1-4D93-AEDA-E94B9FF88FF9}" dt="2023-02-24T12:02:34.831" v="488" actId="1076"/>
          <ac:picMkLst>
            <pc:docMk/>
            <pc:sldMk cId="2629740812" sldId="417"/>
            <ac:picMk id="4" creationId="{3946E7DD-0D53-F8AA-86A2-A949EB933D21}"/>
          </ac:picMkLst>
        </pc:picChg>
        <pc:picChg chg="del">
          <ac:chgData name="Hunter, John" userId="d0f9bcce-3476-41d3-acf9-33f774651f71" providerId="ADAL" clId="{95BAD89B-18E1-4D93-AEDA-E94B9FF88FF9}" dt="2023-02-24T12:00:55.376" v="346" actId="478"/>
          <ac:picMkLst>
            <pc:docMk/>
            <pc:sldMk cId="2629740812" sldId="417"/>
            <ac:picMk id="5" creationId="{32B3C65B-A51F-44CD-847B-631AB854A2BA}"/>
          </ac:picMkLst>
        </pc:picChg>
        <pc:picChg chg="add mod modCrop">
          <ac:chgData name="Hunter, John" userId="d0f9bcce-3476-41d3-acf9-33f774651f71" providerId="ADAL" clId="{95BAD89B-18E1-4D93-AEDA-E94B9FF88FF9}" dt="2023-02-24T12:04:05.827" v="539" actId="1076"/>
          <ac:picMkLst>
            <pc:docMk/>
            <pc:sldMk cId="2629740812" sldId="417"/>
            <ac:picMk id="7" creationId="{4D3C5FDF-9D89-A949-362D-4DBCCC45C408}"/>
          </ac:picMkLst>
        </pc:picChg>
        <pc:picChg chg="add mod modCrop">
          <ac:chgData name="Hunter, John" userId="d0f9bcce-3476-41d3-acf9-33f774651f71" providerId="ADAL" clId="{95BAD89B-18E1-4D93-AEDA-E94B9FF88FF9}" dt="2023-02-24T12:04:07.304" v="540" actId="1076"/>
          <ac:picMkLst>
            <pc:docMk/>
            <pc:sldMk cId="2629740812" sldId="417"/>
            <ac:picMk id="11" creationId="{DFC666E1-017E-E13E-59A8-32D3229863ED}"/>
          </ac:picMkLst>
        </pc:picChg>
        <pc:picChg chg="add mod">
          <ac:chgData name="Hunter, John" userId="d0f9bcce-3476-41d3-acf9-33f774651f71" providerId="ADAL" clId="{95BAD89B-18E1-4D93-AEDA-E94B9FF88FF9}" dt="2023-02-24T12:04:09.335" v="541" actId="1076"/>
          <ac:picMkLst>
            <pc:docMk/>
            <pc:sldMk cId="2629740812" sldId="417"/>
            <ac:picMk id="14" creationId="{49C332A0-E485-A784-15B6-7C2307F33CCC}"/>
          </ac:picMkLst>
        </pc:picChg>
        <pc:picChg chg="del">
          <ac:chgData name="Hunter, John" userId="d0f9bcce-3476-41d3-acf9-33f774651f71" providerId="ADAL" clId="{95BAD89B-18E1-4D93-AEDA-E94B9FF88FF9}" dt="2023-02-24T12:00:54.241" v="345" actId="478"/>
          <ac:picMkLst>
            <pc:docMk/>
            <pc:sldMk cId="2629740812" sldId="417"/>
            <ac:picMk id="15" creationId="{83285F25-C3E6-4FCA-A6DC-E1AA5AFE4C35}"/>
          </ac:picMkLst>
        </pc:picChg>
        <pc:picChg chg="del">
          <ac:chgData name="Hunter, John" userId="d0f9bcce-3476-41d3-acf9-33f774651f71" providerId="ADAL" clId="{95BAD89B-18E1-4D93-AEDA-E94B9FF88FF9}" dt="2023-02-24T12:00:54.241" v="345" actId="478"/>
          <ac:picMkLst>
            <pc:docMk/>
            <pc:sldMk cId="2629740812" sldId="417"/>
            <ac:picMk id="17" creationId="{A0FA6EA2-E321-4794-98E7-058C753CB97C}"/>
          </ac:picMkLst>
        </pc:picChg>
        <pc:picChg chg="del">
          <ac:chgData name="Hunter, John" userId="d0f9bcce-3476-41d3-acf9-33f774651f71" providerId="ADAL" clId="{95BAD89B-18E1-4D93-AEDA-E94B9FF88FF9}" dt="2023-02-24T12:00:54.241" v="345" actId="478"/>
          <ac:picMkLst>
            <pc:docMk/>
            <pc:sldMk cId="2629740812" sldId="417"/>
            <ac:picMk id="19" creationId="{E14A2286-6765-44A5-A1D7-327E041216E0}"/>
          </ac:picMkLst>
        </pc:picChg>
        <pc:picChg chg="del">
          <ac:chgData name="Hunter, John" userId="d0f9bcce-3476-41d3-acf9-33f774651f71" providerId="ADAL" clId="{95BAD89B-18E1-4D93-AEDA-E94B9FF88FF9}" dt="2023-02-24T12:00:54.241" v="345" actId="478"/>
          <ac:picMkLst>
            <pc:docMk/>
            <pc:sldMk cId="2629740812" sldId="417"/>
            <ac:picMk id="21" creationId="{2CA02ED1-2EBA-4C75-8133-9271FF8E3DCC}"/>
          </ac:picMkLst>
        </pc:picChg>
        <pc:picChg chg="del">
          <ac:chgData name="Hunter, John" userId="d0f9bcce-3476-41d3-acf9-33f774651f71" providerId="ADAL" clId="{95BAD89B-18E1-4D93-AEDA-E94B9FF88FF9}" dt="2023-02-24T12:00:54.241" v="345" actId="478"/>
          <ac:picMkLst>
            <pc:docMk/>
            <pc:sldMk cId="2629740812" sldId="417"/>
            <ac:picMk id="23" creationId="{EEE27929-D05C-4054-8409-F8DBC2639585}"/>
          </ac:picMkLst>
        </pc:picChg>
        <pc:picChg chg="del">
          <ac:chgData name="Hunter, John" userId="d0f9bcce-3476-41d3-acf9-33f774651f71" providerId="ADAL" clId="{95BAD89B-18E1-4D93-AEDA-E94B9FF88FF9}" dt="2023-02-24T12:00:54.241" v="345" actId="478"/>
          <ac:picMkLst>
            <pc:docMk/>
            <pc:sldMk cId="2629740812" sldId="417"/>
            <ac:picMk id="25" creationId="{1F98EC55-4F2B-46D3-B117-D808BF101D92}"/>
          </ac:picMkLst>
        </pc:picChg>
      </pc:sldChg>
      <pc:sldChg chg="addSp delSp modSp mod">
        <pc:chgData name="Hunter, John" userId="d0f9bcce-3476-41d3-acf9-33f774651f71" providerId="ADAL" clId="{95BAD89B-18E1-4D93-AEDA-E94B9FF88FF9}" dt="2023-02-24T11:57:20.134" v="121" actId="20577"/>
        <pc:sldMkLst>
          <pc:docMk/>
          <pc:sldMk cId="1554813172" sldId="2990"/>
        </pc:sldMkLst>
        <pc:spChg chg="add del mod">
          <ac:chgData name="Hunter, John" userId="d0f9bcce-3476-41d3-acf9-33f774651f71" providerId="ADAL" clId="{95BAD89B-18E1-4D93-AEDA-E94B9FF88FF9}" dt="2023-02-24T11:47:07.298" v="1" actId="478"/>
          <ac:spMkLst>
            <pc:docMk/>
            <pc:sldMk cId="1554813172" sldId="2990"/>
            <ac:spMk id="3" creationId="{AA82519F-53A9-5BA9-B748-9DFE8F357FD0}"/>
          </ac:spMkLst>
        </pc:spChg>
        <pc:spChg chg="mod">
          <ac:chgData name="Hunter, John" userId="d0f9bcce-3476-41d3-acf9-33f774651f71" providerId="ADAL" clId="{95BAD89B-18E1-4D93-AEDA-E94B9FF88FF9}" dt="2023-02-24T11:57:20.134" v="121" actId="20577"/>
          <ac:spMkLst>
            <pc:docMk/>
            <pc:sldMk cId="1554813172" sldId="2990"/>
            <ac:spMk id="5" creationId="{D158A4F1-A2AC-4B90-82CB-ED1A5F3509FE}"/>
          </ac:spMkLst>
        </pc:spChg>
        <pc:picChg chg="add mod">
          <ac:chgData name="Hunter, John" userId="d0f9bcce-3476-41d3-acf9-33f774651f71" providerId="ADAL" clId="{95BAD89B-18E1-4D93-AEDA-E94B9FF88FF9}" dt="2023-02-24T11:56:33.306" v="76" actId="1076"/>
          <ac:picMkLst>
            <pc:docMk/>
            <pc:sldMk cId="1554813172" sldId="2990"/>
            <ac:picMk id="7" creationId="{C9778EE7-2E7C-70A8-174B-A9DE5275D06D}"/>
          </ac:picMkLst>
        </pc:picChg>
        <pc:picChg chg="add mod">
          <ac:chgData name="Hunter, John" userId="d0f9bcce-3476-41d3-acf9-33f774651f71" providerId="ADAL" clId="{95BAD89B-18E1-4D93-AEDA-E94B9FF88FF9}" dt="2023-02-24T11:54:48.215" v="61" actId="1076"/>
          <ac:picMkLst>
            <pc:docMk/>
            <pc:sldMk cId="1554813172" sldId="2990"/>
            <ac:picMk id="9" creationId="{4ADE8D96-E575-1828-6CCD-609D9972D43B}"/>
          </ac:picMkLst>
        </pc:picChg>
        <pc:picChg chg="del">
          <ac:chgData name="Hunter, John" userId="d0f9bcce-3476-41d3-acf9-33f774651f71" providerId="ADAL" clId="{95BAD89B-18E1-4D93-AEDA-E94B9FF88FF9}" dt="2023-02-24T11:47:05.529" v="0" actId="478"/>
          <ac:picMkLst>
            <pc:docMk/>
            <pc:sldMk cId="1554813172" sldId="2990"/>
            <ac:picMk id="10" creationId="{409616EA-063F-4A91-A18E-69D8C117E733}"/>
          </ac:picMkLst>
        </pc:picChg>
        <pc:picChg chg="add mod ord modCrop">
          <ac:chgData name="Hunter, John" userId="d0f9bcce-3476-41d3-acf9-33f774651f71" providerId="ADAL" clId="{95BAD89B-18E1-4D93-AEDA-E94B9FF88FF9}" dt="2023-02-24T11:56:30.588" v="75" actId="29295"/>
          <ac:picMkLst>
            <pc:docMk/>
            <pc:sldMk cId="1554813172" sldId="2990"/>
            <ac:picMk id="12" creationId="{C5325D10-6ED3-2D4D-E27B-26068C1D8611}"/>
          </ac:picMkLst>
        </pc:picChg>
      </pc:sldChg>
      <pc:sldChg chg="addSp delSp modSp mod">
        <pc:chgData name="Hunter, John" userId="d0f9bcce-3476-41d3-acf9-33f774651f71" providerId="ADAL" clId="{95BAD89B-18E1-4D93-AEDA-E94B9FF88FF9}" dt="2023-02-24T12:08:44.582" v="847" actId="20577"/>
        <pc:sldMkLst>
          <pc:docMk/>
          <pc:sldMk cId="2043830818" sldId="2992"/>
        </pc:sldMkLst>
        <pc:spChg chg="mod">
          <ac:chgData name="Hunter, John" userId="d0f9bcce-3476-41d3-acf9-33f774651f71" providerId="ADAL" clId="{95BAD89B-18E1-4D93-AEDA-E94B9FF88FF9}" dt="2023-02-24T12:08:44.582" v="847" actId="20577"/>
          <ac:spMkLst>
            <pc:docMk/>
            <pc:sldMk cId="2043830818" sldId="2992"/>
            <ac:spMk id="4" creationId="{042F08E5-4B53-4953-8A6C-5F92E6F759C7}"/>
          </ac:spMkLst>
        </pc:spChg>
        <pc:spChg chg="add del mod">
          <ac:chgData name="Hunter, John" userId="d0f9bcce-3476-41d3-acf9-33f774651f71" providerId="ADAL" clId="{95BAD89B-18E1-4D93-AEDA-E94B9FF88FF9}" dt="2023-02-24T12:04:49.177" v="554" actId="478"/>
          <ac:spMkLst>
            <pc:docMk/>
            <pc:sldMk cId="2043830818" sldId="2992"/>
            <ac:spMk id="7" creationId="{79FE6DA3-D2D0-D810-C07D-0EED57793317}"/>
          </ac:spMkLst>
        </pc:spChg>
        <pc:spChg chg="add mod">
          <ac:chgData name="Hunter, John" userId="d0f9bcce-3476-41d3-acf9-33f774651f71" providerId="ADAL" clId="{95BAD89B-18E1-4D93-AEDA-E94B9FF88FF9}" dt="2023-02-24T12:08:13.063" v="824" actId="1076"/>
          <ac:spMkLst>
            <pc:docMk/>
            <pc:sldMk cId="2043830818" sldId="2992"/>
            <ac:spMk id="15" creationId="{6805F2C6-7910-8733-43DC-15D4A4B35E26}"/>
          </ac:spMkLst>
        </pc:spChg>
        <pc:spChg chg="add mod">
          <ac:chgData name="Hunter, John" userId="d0f9bcce-3476-41d3-acf9-33f774651f71" providerId="ADAL" clId="{95BAD89B-18E1-4D93-AEDA-E94B9FF88FF9}" dt="2023-02-24T12:08:24.462" v="828" actId="1076"/>
          <ac:spMkLst>
            <pc:docMk/>
            <pc:sldMk cId="2043830818" sldId="2992"/>
            <ac:spMk id="17" creationId="{E9901355-7883-6651-A19A-42499E71FCB6}"/>
          </ac:spMkLst>
        </pc:spChg>
        <pc:spChg chg="del">
          <ac:chgData name="Hunter, John" userId="d0f9bcce-3476-41d3-acf9-33f774651f71" providerId="ADAL" clId="{95BAD89B-18E1-4D93-AEDA-E94B9FF88FF9}" dt="2023-02-24T12:05:04.130" v="556" actId="478"/>
          <ac:spMkLst>
            <pc:docMk/>
            <pc:sldMk cId="2043830818" sldId="2992"/>
            <ac:spMk id="121" creationId="{F86940B7-8B18-4DA5-948F-2D572867234C}"/>
          </ac:spMkLst>
        </pc:spChg>
        <pc:spChg chg="mod">
          <ac:chgData name="Hunter, John" userId="d0f9bcce-3476-41d3-acf9-33f774651f71" providerId="ADAL" clId="{95BAD89B-18E1-4D93-AEDA-E94B9FF88FF9}" dt="2023-02-24T12:06:18.929" v="743" actId="20577"/>
          <ac:spMkLst>
            <pc:docMk/>
            <pc:sldMk cId="2043830818" sldId="2992"/>
            <ac:spMk id="126" creationId="{81E833C4-58B6-4438-BA49-3042A8C3EDDB}"/>
          </ac:spMkLst>
        </pc:spChg>
        <pc:spChg chg="mod">
          <ac:chgData name="Hunter, John" userId="d0f9bcce-3476-41d3-acf9-33f774651f71" providerId="ADAL" clId="{95BAD89B-18E1-4D93-AEDA-E94B9FF88FF9}" dt="2023-02-24T12:06:30.278" v="746" actId="20577"/>
          <ac:spMkLst>
            <pc:docMk/>
            <pc:sldMk cId="2043830818" sldId="2992"/>
            <ac:spMk id="129" creationId="{14861B24-99E2-4B75-AAA8-B61EFD65CFF0}"/>
          </ac:spMkLst>
        </pc:spChg>
        <pc:spChg chg="mod">
          <ac:chgData name="Hunter, John" userId="d0f9bcce-3476-41d3-acf9-33f774651f71" providerId="ADAL" clId="{95BAD89B-18E1-4D93-AEDA-E94B9FF88FF9}" dt="2023-02-24T12:07:07.381" v="765" actId="20577"/>
          <ac:spMkLst>
            <pc:docMk/>
            <pc:sldMk cId="2043830818" sldId="2992"/>
            <ac:spMk id="140" creationId="{F6F42524-400E-4EF3-8AA9-FC896ED03EB0}"/>
          </ac:spMkLst>
        </pc:spChg>
        <pc:spChg chg="mod">
          <ac:chgData name="Hunter, John" userId="d0f9bcce-3476-41d3-acf9-33f774651f71" providerId="ADAL" clId="{95BAD89B-18E1-4D93-AEDA-E94B9FF88FF9}" dt="2023-02-24T12:06:11.219" v="739" actId="20577"/>
          <ac:spMkLst>
            <pc:docMk/>
            <pc:sldMk cId="2043830818" sldId="2992"/>
            <ac:spMk id="142" creationId="{1E9F9B6B-0509-40B6-A18B-10594B63A649}"/>
          </ac:spMkLst>
        </pc:spChg>
        <pc:picChg chg="add mod ord">
          <ac:chgData name="Hunter, John" userId="d0f9bcce-3476-41d3-acf9-33f774651f71" providerId="ADAL" clId="{95BAD89B-18E1-4D93-AEDA-E94B9FF88FF9}" dt="2023-02-24T12:04:38.760" v="549" actId="1076"/>
          <ac:picMkLst>
            <pc:docMk/>
            <pc:sldMk cId="2043830818" sldId="2992"/>
            <ac:picMk id="5" creationId="{967458D3-B624-F372-6338-00FA91A06A16}"/>
          </ac:picMkLst>
        </pc:picChg>
        <pc:picChg chg="del">
          <ac:chgData name="Hunter, John" userId="d0f9bcce-3476-41d3-acf9-33f774651f71" providerId="ADAL" clId="{95BAD89B-18E1-4D93-AEDA-E94B9FF88FF9}" dt="2023-02-24T12:04:41.975" v="552" actId="478"/>
          <ac:picMkLst>
            <pc:docMk/>
            <pc:sldMk cId="2043830818" sldId="2992"/>
            <ac:picMk id="9" creationId="{D2AC7479-87AB-4865-BD85-F5306E26EE55}"/>
          </ac:picMkLst>
        </pc:picChg>
        <pc:picChg chg="add mod">
          <ac:chgData name="Hunter, John" userId="d0f9bcce-3476-41d3-acf9-33f774651f71" providerId="ADAL" clId="{95BAD89B-18E1-4D93-AEDA-E94B9FF88FF9}" dt="2023-02-24T12:08:13.063" v="824" actId="1076"/>
          <ac:picMkLst>
            <pc:docMk/>
            <pc:sldMk cId="2043830818" sldId="2992"/>
            <ac:picMk id="10" creationId="{C4AA3199-BA36-BC32-CBFC-9965BDA76E45}"/>
          </ac:picMkLst>
        </pc:picChg>
        <pc:picChg chg="del">
          <ac:chgData name="Hunter, John" userId="d0f9bcce-3476-41d3-acf9-33f774651f71" providerId="ADAL" clId="{95BAD89B-18E1-4D93-AEDA-E94B9FF88FF9}" dt="2023-02-24T12:04:15.495" v="542" actId="478"/>
          <ac:picMkLst>
            <pc:docMk/>
            <pc:sldMk cId="2043830818" sldId="2992"/>
            <ac:picMk id="11" creationId="{3679ABD9-CF83-4B0C-B6B0-834FFDA428F3}"/>
          </ac:picMkLst>
        </pc:picChg>
        <pc:picChg chg="add mod">
          <ac:chgData name="Hunter, John" userId="d0f9bcce-3476-41d3-acf9-33f774651f71" providerId="ADAL" clId="{95BAD89B-18E1-4D93-AEDA-E94B9FF88FF9}" dt="2023-02-24T12:08:13.063" v="824" actId="1076"/>
          <ac:picMkLst>
            <pc:docMk/>
            <pc:sldMk cId="2043830818" sldId="2992"/>
            <ac:picMk id="13" creationId="{67A6FD3D-2305-721C-65C2-4590F6D67088}"/>
          </ac:picMkLst>
        </pc:picChg>
        <pc:picChg chg="del">
          <ac:chgData name="Hunter, John" userId="d0f9bcce-3476-41d3-acf9-33f774651f71" providerId="ADAL" clId="{95BAD89B-18E1-4D93-AEDA-E94B9FF88FF9}" dt="2023-02-24T12:04:41.621" v="551" actId="478"/>
          <ac:picMkLst>
            <pc:docMk/>
            <pc:sldMk cId="2043830818" sldId="2992"/>
            <ac:picMk id="24" creationId="{9E438256-509E-4199-90CF-38E936FFDA38}"/>
          </ac:picMkLst>
        </pc:picChg>
        <pc:picChg chg="del">
          <ac:chgData name="Hunter, John" userId="d0f9bcce-3476-41d3-acf9-33f774651f71" providerId="ADAL" clId="{95BAD89B-18E1-4D93-AEDA-E94B9FF88FF9}" dt="2023-02-24T12:04:41.023" v="550" actId="478"/>
          <ac:picMkLst>
            <pc:docMk/>
            <pc:sldMk cId="2043830818" sldId="2992"/>
            <ac:picMk id="27" creationId="{C073A385-873C-4B46-9C88-12D597A4CB25}"/>
          </ac:picMkLst>
        </pc:picChg>
        <pc:cxnChg chg="add mod">
          <ac:chgData name="Hunter, John" userId="d0f9bcce-3476-41d3-acf9-33f774651f71" providerId="ADAL" clId="{95BAD89B-18E1-4D93-AEDA-E94B9FF88FF9}" dt="2023-02-24T12:08:13.063" v="824" actId="1076"/>
          <ac:cxnSpMkLst>
            <pc:docMk/>
            <pc:sldMk cId="2043830818" sldId="2992"/>
            <ac:cxnSpMk id="14" creationId="{4EE67938-C8A8-E3F8-3414-2A0BEEFCA985}"/>
          </ac:cxnSpMkLst>
        </pc:cxnChg>
        <pc:cxnChg chg="add mod">
          <ac:chgData name="Hunter, John" userId="d0f9bcce-3476-41d3-acf9-33f774651f71" providerId="ADAL" clId="{95BAD89B-18E1-4D93-AEDA-E94B9FF88FF9}" dt="2023-02-24T12:08:18.199" v="826" actId="1076"/>
          <ac:cxnSpMkLst>
            <pc:docMk/>
            <pc:sldMk cId="2043830818" sldId="2992"/>
            <ac:cxnSpMk id="16" creationId="{5E9A37C1-1EE6-1668-41BA-953580AE2252}"/>
          </ac:cxnSpMkLst>
        </pc:cxnChg>
        <pc:cxnChg chg="del">
          <ac:chgData name="Hunter, John" userId="d0f9bcce-3476-41d3-acf9-33f774651f71" providerId="ADAL" clId="{95BAD89B-18E1-4D93-AEDA-E94B9FF88FF9}" dt="2023-02-24T12:05:05.367" v="557" actId="478"/>
          <ac:cxnSpMkLst>
            <pc:docMk/>
            <pc:sldMk cId="2043830818" sldId="2992"/>
            <ac:cxnSpMk id="128" creationId="{E4F19695-5604-4B20-9556-557C37508548}"/>
          </ac:cxnSpMkLst>
        </pc:cxnChg>
        <pc:cxnChg chg="mod">
          <ac:chgData name="Hunter, John" userId="d0f9bcce-3476-41d3-acf9-33f774651f71" providerId="ADAL" clId="{95BAD89B-18E1-4D93-AEDA-E94B9FF88FF9}" dt="2023-02-24T12:07:07.381" v="765" actId="20577"/>
          <ac:cxnSpMkLst>
            <pc:docMk/>
            <pc:sldMk cId="2043830818" sldId="2992"/>
            <ac:cxnSpMk id="141" creationId="{090A8771-BD81-43C4-95CE-D47F82E02D61}"/>
          </ac:cxnSpMkLst>
        </pc:cxnChg>
      </pc:sldChg>
      <pc:sldChg chg="addSp delSp modSp mod">
        <pc:chgData name="Hunter, John" userId="d0f9bcce-3476-41d3-acf9-33f774651f71" providerId="ADAL" clId="{95BAD89B-18E1-4D93-AEDA-E94B9FF88FF9}" dt="2023-02-24T12:21:15.566" v="1505" actId="6549"/>
        <pc:sldMkLst>
          <pc:docMk/>
          <pc:sldMk cId="1600392605" sldId="4974"/>
        </pc:sldMkLst>
        <pc:spChg chg="mod">
          <ac:chgData name="Hunter, John" userId="d0f9bcce-3476-41d3-acf9-33f774651f71" providerId="ADAL" clId="{95BAD89B-18E1-4D93-AEDA-E94B9FF88FF9}" dt="2023-02-24T12:21:15.566" v="1505" actId="6549"/>
          <ac:spMkLst>
            <pc:docMk/>
            <pc:sldMk cId="1600392605" sldId="4974"/>
            <ac:spMk id="4" creationId="{7E2151E9-4F6C-4C0C-BFAB-5C7EB2CBD926}"/>
          </ac:spMkLst>
        </pc:spChg>
        <pc:picChg chg="del">
          <ac:chgData name="Hunter, John" userId="d0f9bcce-3476-41d3-acf9-33f774651f71" providerId="ADAL" clId="{95BAD89B-18E1-4D93-AEDA-E94B9FF88FF9}" dt="2023-02-24T12:09:51.524" v="927" actId="478"/>
          <ac:picMkLst>
            <pc:docMk/>
            <pc:sldMk cId="1600392605" sldId="4974"/>
            <ac:picMk id="8" creationId="{7CC695F2-F3AA-4CCF-989F-3BDBFB51C328}"/>
          </ac:picMkLst>
        </pc:picChg>
        <pc:picChg chg="add mod">
          <ac:chgData name="Hunter, John" userId="d0f9bcce-3476-41d3-acf9-33f774651f71" providerId="ADAL" clId="{95BAD89B-18E1-4D93-AEDA-E94B9FF88FF9}" dt="2023-02-24T12:10:58.076" v="962" actId="14861"/>
          <ac:picMkLst>
            <pc:docMk/>
            <pc:sldMk cId="1600392605" sldId="4974"/>
            <ac:picMk id="10" creationId="{7324446C-B77D-65C9-C5FB-3E072B031CA4}"/>
          </ac:picMkLst>
        </pc:picChg>
      </pc:sldChg>
      <pc:sldChg chg="modSp mod">
        <pc:chgData name="Hunter, John" userId="d0f9bcce-3476-41d3-acf9-33f774651f71" providerId="ADAL" clId="{95BAD89B-18E1-4D93-AEDA-E94B9FF88FF9}" dt="2023-02-24T12:00:18.753" v="344" actId="20577"/>
        <pc:sldMkLst>
          <pc:docMk/>
          <pc:sldMk cId="1049844103" sldId="4985"/>
        </pc:sldMkLst>
        <pc:spChg chg="mod">
          <ac:chgData name="Hunter, John" userId="d0f9bcce-3476-41d3-acf9-33f774651f71" providerId="ADAL" clId="{95BAD89B-18E1-4D93-AEDA-E94B9FF88FF9}" dt="2023-02-24T11:59:34.825" v="204" actId="1035"/>
          <ac:spMkLst>
            <pc:docMk/>
            <pc:sldMk cId="1049844103" sldId="4985"/>
            <ac:spMk id="7" creationId="{10AC612A-472A-4D04-B9E8-75E323416DCA}"/>
          </ac:spMkLst>
        </pc:spChg>
        <pc:spChg chg="mod">
          <ac:chgData name="Hunter, John" userId="d0f9bcce-3476-41d3-acf9-33f774651f71" providerId="ADAL" clId="{95BAD89B-18E1-4D93-AEDA-E94B9FF88FF9}" dt="2023-02-24T11:59:47.047" v="268" actId="1035"/>
          <ac:spMkLst>
            <pc:docMk/>
            <pc:sldMk cId="1049844103" sldId="4985"/>
            <ac:spMk id="8" creationId="{F2ED51E9-15CA-4A46-B2E9-8CB8CD8FD60C}"/>
          </ac:spMkLst>
        </pc:spChg>
        <pc:spChg chg="mod">
          <ac:chgData name="Hunter, John" userId="d0f9bcce-3476-41d3-acf9-33f774651f71" providerId="ADAL" clId="{95BAD89B-18E1-4D93-AEDA-E94B9FF88FF9}" dt="2023-02-24T12:00:04.688" v="330" actId="1035"/>
          <ac:spMkLst>
            <pc:docMk/>
            <pc:sldMk cId="1049844103" sldId="4985"/>
            <ac:spMk id="9" creationId="{736DE970-6200-4B3A-ADDA-AA282B5AFF4A}"/>
          </ac:spMkLst>
        </pc:spChg>
        <pc:spChg chg="mod">
          <ac:chgData name="Hunter, John" userId="d0f9bcce-3476-41d3-acf9-33f774651f71" providerId="ADAL" clId="{95BAD89B-18E1-4D93-AEDA-E94B9FF88FF9}" dt="2023-02-24T12:00:18.753" v="344" actId="20577"/>
          <ac:spMkLst>
            <pc:docMk/>
            <pc:sldMk cId="1049844103" sldId="4985"/>
            <ac:spMk id="10" creationId="{C6FC73BE-79EA-472B-A455-6BDAF833B983}"/>
          </ac:spMkLst>
        </pc:spChg>
        <pc:spChg chg="mod">
          <ac:chgData name="Hunter, John" userId="d0f9bcce-3476-41d3-acf9-33f774651f71" providerId="ADAL" clId="{95BAD89B-18E1-4D93-AEDA-E94B9FF88FF9}" dt="2023-02-24T11:59:34.825" v="204" actId="1035"/>
          <ac:spMkLst>
            <pc:docMk/>
            <pc:sldMk cId="1049844103" sldId="4985"/>
            <ac:spMk id="11" creationId="{048F8EEB-3EDC-406B-AE07-2341096DD882}"/>
          </ac:spMkLst>
        </pc:spChg>
        <pc:spChg chg="mod">
          <ac:chgData name="Hunter, John" userId="d0f9bcce-3476-41d3-acf9-33f774651f71" providerId="ADAL" clId="{95BAD89B-18E1-4D93-AEDA-E94B9FF88FF9}" dt="2023-02-24T11:59:47.047" v="268" actId="1035"/>
          <ac:spMkLst>
            <pc:docMk/>
            <pc:sldMk cId="1049844103" sldId="4985"/>
            <ac:spMk id="12" creationId="{45BD2E2E-76EC-4070-A6AD-3F362E4F5FD0}"/>
          </ac:spMkLst>
        </pc:spChg>
        <pc:cxnChg chg="mod">
          <ac:chgData name="Hunter, John" userId="d0f9bcce-3476-41d3-acf9-33f774651f71" providerId="ADAL" clId="{95BAD89B-18E1-4D93-AEDA-E94B9FF88FF9}" dt="2023-02-24T11:59:41.249" v="247" actId="1036"/>
          <ac:cxnSpMkLst>
            <pc:docMk/>
            <pc:sldMk cId="1049844103" sldId="4985"/>
            <ac:cxnSpMk id="13" creationId="{1E3F5C64-7ACF-4179-B09A-262C6A16B022}"/>
          </ac:cxnSpMkLst>
        </pc:cxnChg>
        <pc:cxnChg chg="mod">
          <ac:chgData name="Hunter, John" userId="d0f9bcce-3476-41d3-acf9-33f774651f71" providerId="ADAL" clId="{95BAD89B-18E1-4D93-AEDA-E94B9FF88FF9}" dt="2023-02-24T11:59:55.241" v="305" actId="1036"/>
          <ac:cxnSpMkLst>
            <pc:docMk/>
            <pc:sldMk cId="1049844103" sldId="4985"/>
            <ac:cxnSpMk id="14" creationId="{555FD023-0253-4588-846D-8C23DF85128D}"/>
          </ac:cxnSpMkLst>
        </pc:cxnChg>
        <pc:cxnChg chg="mod">
          <ac:chgData name="Hunter, John" userId="d0f9bcce-3476-41d3-acf9-33f774651f71" providerId="ADAL" clId="{95BAD89B-18E1-4D93-AEDA-E94B9FF88FF9}" dt="2023-02-24T12:00:09.468" v="343" actId="1036"/>
          <ac:cxnSpMkLst>
            <pc:docMk/>
            <pc:sldMk cId="1049844103" sldId="4985"/>
            <ac:cxnSpMk id="15" creationId="{A0B59B7C-154E-4A3E-ADCA-9AE78F08C945}"/>
          </ac:cxnSpMkLst>
        </pc:cxnChg>
      </pc:sldChg>
      <pc:sldChg chg="addSp delSp modSp mod">
        <pc:chgData name="Hunter, John" userId="d0f9bcce-3476-41d3-acf9-33f774651f71" providerId="ADAL" clId="{95BAD89B-18E1-4D93-AEDA-E94B9FF88FF9}" dt="2023-02-24T12:09:44.123" v="926" actId="20577"/>
        <pc:sldMkLst>
          <pc:docMk/>
          <pc:sldMk cId="4108991738" sldId="4987"/>
        </pc:sldMkLst>
        <pc:spChg chg="mod">
          <ac:chgData name="Hunter, John" userId="d0f9bcce-3476-41d3-acf9-33f774651f71" providerId="ADAL" clId="{95BAD89B-18E1-4D93-AEDA-E94B9FF88FF9}" dt="2023-02-24T11:54:29.282" v="56" actId="404"/>
          <ac:spMkLst>
            <pc:docMk/>
            <pc:sldMk cId="4108991738" sldId="4987"/>
            <ac:spMk id="5" creationId="{82FD3CAF-F71E-4F10-AE76-5094D1D9A19A}"/>
          </ac:spMkLst>
        </pc:spChg>
        <pc:spChg chg="mod">
          <ac:chgData name="Hunter, John" userId="d0f9bcce-3476-41d3-acf9-33f774651f71" providerId="ADAL" clId="{95BAD89B-18E1-4D93-AEDA-E94B9FF88FF9}" dt="2023-02-24T12:09:44.123" v="926" actId="20577"/>
          <ac:spMkLst>
            <pc:docMk/>
            <pc:sldMk cId="4108991738" sldId="4987"/>
            <ac:spMk id="6" creationId="{B88B3477-7B34-4207-B1D5-CC3C291539F5}"/>
          </ac:spMkLst>
        </pc:spChg>
        <pc:picChg chg="add mod ord">
          <ac:chgData name="Hunter, John" userId="d0f9bcce-3476-41d3-acf9-33f774651f71" providerId="ADAL" clId="{95BAD89B-18E1-4D93-AEDA-E94B9FF88FF9}" dt="2023-02-24T11:48:56.326" v="27" actId="167"/>
          <ac:picMkLst>
            <pc:docMk/>
            <pc:sldMk cId="4108991738" sldId="4987"/>
            <ac:picMk id="7" creationId="{4C408F70-B9FE-0166-0E22-875F55A78436}"/>
          </ac:picMkLst>
        </pc:picChg>
        <pc:picChg chg="del">
          <ac:chgData name="Hunter, John" userId="d0f9bcce-3476-41d3-acf9-33f774651f71" providerId="ADAL" clId="{95BAD89B-18E1-4D93-AEDA-E94B9FF88FF9}" dt="2023-02-24T11:48:19.943" v="12" actId="478"/>
          <ac:picMkLst>
            <pc:docMk/>
            <pc:sldMk cId="4108991738" sldId="4987"/>
            <ac:picMk id="8" creationId="{F2634D2F-02E7-4AA4-9CF4-E094B62A940E}"/>
          </ac:picMkLst>
        </pc:picChg>
        <pc:picChg chg="add mod modCrop">
          <ac:chgData name="Hunter, John" userId="d0f9bcce-3476-41d3-acf9-33f774651f71" providerId="ADAL" clId="{95BAD89B-18E1-4D93-AEDA-E94B9FF88FF9}" dt="2023-02-24T11:49:14.979" v="41" actId="732"/>
          <ac:picMkLst>
            <pc:docMk/>
            <pc:sldMk cId="4108991738" sldId="4987"/>
            <ac:picMk id="10" creationId="{E48ABA3D-2276-003B-F9F8-687E5044B256}"/>
          </ac:picMkLst>
        </pc:picChg>
      </pc:sldChg>
      <pc:sldChg chg="addSp modSp new mod">
        <pc:chgData name="Hunter, John" userId="d0f9bcce-3476-41d3-acf9-33f774651f71" providerId="ADAL" clId="{95BAD89B-18E1-4D93-AEDA-E94B9FF88FF9}" dt="2023-02-24T12:21:06.487" v="1504" actId="255"/>
        <pc:sldMkLst>
          <pc:docMk/>
          <pc:sldMk cId="82126161" sldId="4988"/>
        </pc:sldMkLst>
        <pc:spChg chg="mod">
          <ac:chgData name="Hunter, John" userId="d0f9bcce-3476-41d3-acf9-33f774651f71" providerId="ADAL" clId="{95BAD89B-18E1-4D93-AEDA-E94B9FF88FF9}" dt="2023-02-24T12:20:29.634" v="1454" actId="14100"/>
          <ac:spMkLst>
            <pc:docMk/>
            <pc:sldMk cId="82126161" sldId="4988"/>
            <ac:spMk id="3" creationId="{184D6681-5DB5-D4D0-F0BB-94D687B16859}"/>
          </ac:spMkLst>
        </pc:spChg>
        <pc:spChg chg="mod">
          <ac:chgData name="Hunter, John" userId="d0f9bcce-3476-41d3-acf9-33f774651f71" providerId="ADAL" clId="{95BAD89B-18E1-4D93-AEDA-E94B9FF88FF9}" dt="2023-02-24T12:17:05.799" v="1360" actId="20577"/>
          <ac:spMkLst>
            <pc:docMk/>
            <pc:sldMk cId="82126161" sldId="4988"/>
            <ac:spMk id="4" creationId="{ABE9BA31-298C-43C5-4AF3-F74AF89434C3}"/>
          </ac:spMkLst>
        </pc:spChg>
        <pc:spChg chg="mod">
          <ac:chgData name="Hunter, John" userId="d0f9bcce-3476-41d3-acf9-33f774651f71" providerId="ADAL" clId="{95BAD89B-18E1-4D93-AEDA-E94B9FF88FF9}" dt="2023-02-24T12:21:06.487" v="1504" actId="255"/>
          <ac:spMkLst>
            <pc:docMk/>
            <pc:sldMk cId="82126161" sldId="4988"/>
            <ac:spMk id="5" creationId="{88EF4C72-EABC-4ED5-B3FB-800B0AA6FD79}"/>
          </ac:spMkLst>
        </pc:spChg>
        <pc:picChg chg="add mod modCrop">
          <ac:chgData name="Hunter, John" userId="d0f9bcce-3476-41d3-acf9-33f774651f71" providerId="ADAL" clId="{95BAD89B-18E1-4D93-AEDA-E94B9FF88FF9}" dt="2023-02-24T12:20:35.449" v="1455" actId="14100"/>
          <ac:picMkLst>
            <pc:docMk/>
            <pc:sldMk cId="82126161" sldId="4988"/>
            <ac:picMk id="7" creationId="{48F96166-BE37-6D27-4E39-1D5C4EA1A28A}"/>
          </ac:picMkLst>
        </pc:picChg>
      </pc:sldChg>
    </pc:docChg>
  </pc:docChgLst>
  <pc:docChgLst>
    <pc:chgData name="Hunter, John" userId="d0f9bcce-3476-41d3-acf9-33f774651f71" providerId="ADAL" clId="{69A694A2-A6EA-4E5E-A2C0-7DEFBDC571DF}"/>
    <pc:docChg chg="custSel modSld">
      <pc:chgData name="Hunter, John" userId="d0f9bcce-3476-41d3-acf9-33f774651f71" providerId="ADAL" clId="{69A694A2-A6EA-4E5E-A2C0-7DEFBDC571DF}" dt="2022-05-30T11:55:49.918" v="67" actId="1036"/>
      <pc:docMkLst>
        <pc:docMk/>
      </pc:docMkLst>
      <pc:sldChg chg="addSp delSp modSp mod delCm">
        <pc:chgData name="Hunter, John" userId="d0f9bcce-3476-41d3-acf9-33f774651f71" providerId="ADAL" clId="{69A694A2-A6EA-4E5E-A2C0-7DEFBDC571DF}" dt="2022-05-30T11:55:49.918" v="67" actId="1036"/>
        <pc:sldMkLst>
          <pc:docMk/>
          <pc:sldMk cId="2629740812" sldId="417"/>
        </pc:sldMkLst>
        <pc:spChg chg="del">
          <ac:chgData name="Hunter, John" userId="d0f9bcce-3476-41d3-acf9-33f774651f71" providerId="ADAL" clId="{69A694A2-A6EA-4E5E-A2C0-7DEFBDC571DF}" dt="2022-05-30T11:53:49.256" v="26" actId="478"/>
          <ac:spMkLst>
            <pc:docMk/>
            <pc:sldMk cId="2629740812" sldId="417"/>
            <ac:spMk id="4" creationId="{3AA7DAA7-EE45-4ADD-B8ED-63059E2705C3}"/>
          </ac:spMkLst>
        </pc:spChg>
        <pc:spChg chg="mod">
          <ac:chgData name="Hunter, John" userId="d0f9bcce-3476-41d3-acf9-33f774651f71" providerId="ADAL" clId="{69A694A2-A6EA-4E5E-A2C0-7DEFBDC571DF}" dt="2022-05-30T11:55:13.795" v="58" actId="14100"/>
          <ac:spMkLst>
            <pc:docMk/>
            <pc:sldMk cId="2629740812" sldId="417"/>
            <ac:spMk id="9" creationId="{F5656BD8-8DE0-483C-A91E-BCF0C98C997B}"/>
          </ac:spMkLst>
        </pc:spChg>
        <pc:spChg chg="mod">
          <ac:chgData name="Hunter, John" userId="d0f9bcce-3476-41d3-acf9-33f774651f71" providerId="ADAL" clId="{69A694A2-A6EA-4E5E-A2C0-7DEFBDC571DF}" dt="2022-05-30T11:55:10.801" v="57" actId="14100"/>
          <ac:spMkLst>
            <pc:docMk/>
            <pc:sldMk cId="2629740812" sldId="417"/>
            <ac:spMk id="10" creationId="{C8E5CB2D-13EF-439F-84F0-2B1AD124B27B}"/>
          </ac:spMkLst>
        </pc:spChg>
        <pc:picChg chg="mod">
          <ac:chgData name="Hunter, John" userId="d0f9bcce-3476-41d3-acf9-33f774651f71" providerId="ADAL" clId="{69A694A2-A6EA-4E5E-A2C0-7DEFBDC571DF}" dt="2022-05-30T11:55:49.918" v="67" actId="1036"/>
          <ac:picMkLst>
            <pc:docMk/>
            <pc:sldMk cId="2629740812" sldId="417"/>
            <ac:picMk id="5" creationId="{32B3C65B-A51F-44CD-847B-631AB854A2BA}"/>
          </ac:picMkLst>
        </pc:picChg>
        <pc:picChg chg="add mod">
          <ac:chgData name="Hunter, John" userId="d0f9bcce-3476-41d3-acf9-33f774651f71" providerId="ADAL" clId="{69A694A2-A6EA-4E5E-A2C0-7DEFBDC571DF}" dt="2022-05-30T11:54:57.721" v="55" actId="14100"/>
          <ac:picMkLst>
            <pc:docMk/>
            <pc:sldMk cId="2629740812" sldId="417"/>
            <ac:picMk id="7" creationId="{703F4548-B9A1-4F7A-8B1A-6718E14619E8}"/>
          </ac:picMkLst>
        </pc:picChg>
        <pc:picChg chg="add mod">
          <ac:chgData name="Hunter, John" userId="d0f9bcce-3476-41d3-acf9-33f774651f71" providerId="ADAL" clId="{69A694A2-A6EA-4E5E-A2C0-7DEFBDC571DF}" dt="2022-05-30T11:55:25.433" v="60" actId="14100"/>
          <ac:picMkLst>
            <pc:docMk/>
            <pc:sldMk cId="2629740812" sldId="417"/>
            <ac:picMk id="11" creationId="{6B447A85-CB04-4B27-84A3-41B29A949286}"/>
          </ac:picMkLst>
        </pc:picChg>
        <pc:picChg chg="add mod modCrop">
          <ac:chgData name="Hunter, John" userId="d0f9bcce-3476-41d3-acf9-33f774651f71" providerId="ADAL" clId="{69A694A2-A6EA-4E5E-A2C0-7DEFBDC571DF}" dt="2022-05-30T11:54:45.653" v="53" actId="732"/>
          <ac:picMkLst>
            <pc:docMk/>
            <pc:sldMk cId="2629740812" sldId="417"/>
            <ac:picMk id="14" creationId="{05A2D7E9-139B-421D-88F4-58DAF4B6AD1F}"/>
          </ac:picMkLst>
        </pc:picChg>
        <pc:picChg chg="del">
          <ac:chgData name="Hunter, John" userId="d0f9bcce-3476-41d3-acf9-33f774651f71" providerId="ADAL" clId="{69A694A2-A6EA-4E5E-A2C0-7DEFBDC571DF}" dt="2022-05-30T11:54:03.274" v="41" actId="478"/>
          <ac:picMkLst>
            <pc:docMk/>
            <pc:sldMk cId="2629740812" sldId="417"/>
            <ac:picMk id="4098" creationId="{239DBA36-CA42-419F-9601-D1FB768E4B0B}"/>
          </ac:picMkLst>
        </pc:picChg>
        <pc:picChg chg="del">
          <ac:chgData name="Hunter, John" userId="d0f9bcce-3476-41d3-acf9-33f774651f71" providerId="ADAL" clId="{69A694A2-A6EA-4E5E-A2C0-7DEFBDC571DF}" dt="2022-05-30T11:53:59.755" v="39" actId="478"/>
          <ac:picMkLst>
            <pc:docMk/>
            <pc:sldMk cId="2629740812" sldId="417"/>
            <ac:picMk id="4100" creationId="{C26EC799-17DB-4304-A4D8-DD9FECD2FA02}"/>
          </ac:picMkLst>
        </pc:picChg>
        <pc:picChg chg="del">
          <ac:chgData name="Hunter, John" userId="d0f9bcce-3476-41d3-acf9-33f774651f71" providerId="ADAL" clId="{69A694A2-A6EA-4E5E-A2C0-7DEFBDC571DF}" dt="2022-05-30T11:54:01.404" v="40" actId="478"/>
          <ac:picMkLst>
            <pc:docMk/>
            <pc:sldMk cId="2629740812" sldId="417"/>
            <ac:picMk id="4102" creationId="{9FB68DC6-8BB0-4D19-8C11-FF05ED9AD0BB}"/>
          </ac:picMkLst>
        </pc:picChg>
      </pc:sldChg>
      <pc:sldChg chg="modSp mod">
        <pc:chgData name="Hunter, John" userId="d0f9bcce-3476-41d3-acf9-33f774651f71" providerId="ADAL" clId="{69A694A2-A6EA-4E5E-A2C0-7DEFBDC571DF}" dt="2022-05-23T10:24:29.211" v="25" actId="113"/>
        <pc:sldMkLst>
          <pc:docMk/>
          <pc:sldMk cId="2043830818" sldId="2992"/>
        </pc:sldMkLst>
        <pc:spChg chg="mod">
          <ac:chgData name="Hunter, John" userId="d0f9bcce-3476-41d3-acf9-33f774651f71" providerId="ADAL" clId="{69A694A2-A6EA-4E5E-A2C0-7DEFBDC571DF}" dt="2022-05-23T10:24:29.211" v="25" actId="113"/>
          <ac:spMkLst>
            <pc:docMk/>
            <pc:sldMk cId="2043830818" sldId="2992"/>
            <ac:spMk id="124" creationId="{EB24F775-FACA-44D7-8107-C3743400F678}"/>
          </ac:spMkLst>
        </pc:spChg>
      </pc:sldChg>
      <pc:sldChg chg="modSp mod">
        <pc:chgData name="Hunter, John" userId="d0f9bcce-3476-41d3-acf9-33f774651f71" providerId="ADAL" clId="{69A694A2-A6EA-4E5E-A2C0-7DEFBDC571DF}" dt="2022-05-23T10:17:22.469" v="24"/>
        <pc:sldMkLst>
          <pc:docMk/>
          <pc:sldMk cId="1049844103" sldId="4985"/>
        </pc:sldMkLst>
        <pc:spChg chg="mod">
          <ac:chgData name="Hunter, John" userId="d0f9bcce-3476-41d3-acf9-33f774651f71" providerId="ADAL" clId="{69A694A2-A6EA-4E5E-A2C0-7DEFBDC571DF}" dt="2022-05-23T10:17:22.469" v="24"/>
          <ac:spMkLst>
            <pc:docMk/>
            <pc:sldMk cId="1049844103" sldId="4985"/>
            <ac:spMk id="18" creationId="{FAF1CE20-942C-4B4D-A680-36F5F970C8D7}"/>
          </ac:spMkLst>
        </pc:spChg>
      </pc:sldChg>
    </pc:docChg>
  </pc:docChgLst>
  <pc:docChgLst>
    <pc:chgData name="Hunter, John" userId="d0f9bcce-3476-41d3-acf9-33f774651f71" providerId="ADAL" clId="{B3F4AB54-0191-4B9B-B60D-AFA68C47764F}"/>
    <pc:docChg chg="custSel addSld modSld">
      <pc:chgData name="Hunter, John" userId="d0f9bcce-3476-41d3-acf9-33f774651f71" providerId="ADAL" clId="{B3F4AB54-0191-4B9B-B60D-AFA68C47764F}" dt="2023-06-23T15:32:40.725" v="307" actId="12"/>
      <pc:docMkLst>
        <pc:docMk/>
      </pc:docMkLst>
      <pc:sldChg chg="addSp delSp modSp new mod modClrScheme chgLayout">
        <pc:chgData name="Hunter, John" userId="d0f9bcce-3476-41d3-acf9-33f774651f71" providerId="ADAL" clId="{B3F4AB54-0191-4B9B-B60D-AFA68C47764F}" dt="2023-06-23T15:32:40.725" v="307" actId="12"/>
        <pc:sldMkLst>
          <pc:docMk/>
          <pc:sldMk cId="2549255529" sldId="4989"/>
        </pc:sldMkLst>
        <pc:spChg chg="add mod">
          <ac:chgData name="Hunter, John" userId="d0f9bcce-3476-41d3-acf9-33f774651f71" providerId="ADAL" clId="{B3F4AB54-0191-4B9B-B60D-AFA68C47764F}" dt="2023-06-23T15:29:49.403" v="7" actId="20577"/>
          <ac:spMkLst>
            <pc:docMk/>
            <pc:sldMk cId="2549255529" sldId="4989"/>
            <ac:spMk id="2" creationId="{6136D06C-4BC4-1329-C0C5-E238996C8316}"/>
          </ac:spMkLst>
        </pc:spChg>
        <pc:spChg chg="add del mod">
          <ac:chgData name="Hunter, John" userId="d0f9bcce-3476-41d3-acf9-33f774651f71" providerId="ADAL" clId="{B3F4AB54-0191-4B9B-B60D-AFA68C47764F}" dt="2023-06-23T15:32:40.725" v="307" actId="12"/>
          <ac:spMkLst>
            <pc:docMk/>
            <pc:sldMk cId="2549255529" sldId="4989"/>
            <ac:spMk id="3" creationId="{01F51FBA-FDD0-82F5-DEF8-0E7C0E38DC48}"/>
          </ac:spMkLst>
        </pc:spChg>
        <pc:spChg chg="add del">
          <ac:chgData name="Hunter, John" userId="d0f9bcce-3476-41d3-acf9-33f774651f71" providerId="ADAL" clId="{B3F4AB54-0191-4B9B-B60D-AFA68C47764F}" dt="2023-06-23T15:30:13.212" v="11" actId="478"/>
          <ac:spMkLst>
            <pc:docMk/>
            <pc:sldMk cId="2549255529" sldId="4989"/>
            <ac:spMk id="6" creationId="{C6BF30EE-A0FA-9D97-A68E-1B4916C7FD57}"/>
          </ac:spMkLst>
        </pc:spChg>
        <pc:graphicFrameChg chg="add del mod">
          <ac:chgData name="Hunter, John" userId="d0f9bcce-3476-41d3-acf9-33f774651f71" providerId="ADAL" clId="{B3F4AB54-0191-4B9B-B60D-AFA68C47764F}" dt="2023-06-23T15:29:52.279" v="9"/>
          <ac:graphicFrameMkLst>
            <pc:docMk/>
            <pc:sldMk cId="2549255529" sldId="4989"/>
            <ac:graphicFrameMk id="4" creationId="{091CD1C9-AFAD-3E45-7666-B618F8CB3DF2}"/>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73AE59-30C9-4675-B680-79B827B8DC19}" type="datetimeFigureOut">
              <a:rPr lang="en-US" smtClean="0"/>
              <a:t>8/1/2023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6F0F4F-F7CE-462A-A368-F33B0DA3A50F}" type="slidenum">
              <a:rPr lang="en-US" smtClean="0"/>
              <a:t>‹#›</a:t>
            </a:fld>
            <a:endParaRPr lang="en-US"/>
          </a:p>
        </p:txBody>
      </p:sp>
    </p:spTree>
    <p:extLst>
      <p:ext uri="{BB962C8B-B14F-4D97-AF65-F5344CB8AC3E}">
        <p14:creationId xmlns:p14="http://schemas.microsoft.com/office/powerpoint/2010/main" val="714615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B46F0F4F-F7CE-462A-A368-F33B0DA3A50F}" type="slidenum">
              <a:rPr lang="en-US" smtClean="0"/>
              <a:t>5</a:t>
            </a:fld>
            <a:endParaRPr lang="en-US"/>
          </a:p>
        </p:txBody>
      </p:sp>
    </p:spTree>
    <p:extLst>
      <p:ext uri="{BB962C8B-B14F-4D97-AF65-F5344CB8AC3E}">
        <p14:creationId xmlns:p14="http://schemas.microsoft.com/office/powerpoint/2010/main" val="9094141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5.jp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10.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Master" Target="../slideMasters/slideMaster2.xml"/><Relationship Id="rId5" Type="http://schemas.openxmlformats.org/officeDocument/2006/relationships/image" Target="../media/image13.jpeg"/><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xml"/><Relationship Id="rId4" Type="http://schemas.openxmlformats.org/officeDocument/2006/relationships/image" Target="../media/image10.emf"/></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jpeg"/><Relationship Id="rId5" Type="http://schemas.openxmlformats.org/officeDocument/2006/relationships/image" Target="../media/image14.emf"/><Relationship Id="rId4" Type="http://schemas.openxmlformats.org/officeDocument/2006/relationships/oleObject" Target="../embeddings/oleObject4.bin"/></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slideMaster" Target="../slideMasters/slideMaster3.xml"/><Relationship Id="rId7" Type="http://schemas.openxmlformats.org/officeDocument/2006/relationships/image" Target="../media/image16.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5.jpeg"/><Relationship Id="rId5" Type="http://schemas.openxmlformats.org/officeDocument/2006/relationships/image" Target="../media/image14.emf"/><Relationship Id="rId4" Type="http://schemas.openxmlformats.org/officeDocument/2006/relationships/oleObject" Target="../embeddings/oleObject5.bin"/><Relationship Id="rId9"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14.emf"/><Relationship Id="rId4" Type="http://schemas.openxmlformats.org/officeDocument/2006/relationships/oleObject" Target="../embeddings/oleObject6.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4.emf"/><Relationship Id="rId4" Type="http://schemas.openxmlformats.org/officeDocument/2006/relationships/oleObject" Target="../embeddings/oleObject7.bin"/></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7.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6.png"/><Relationship Id="rId5" Type="http://schemas.openxmlformats.org/officeDocument/2006/relationships/image" Target="../media/image14.emf"/><Relationship Id="rId4" Type="http://schemas.openxmlformats.org/officeDocument/2006/relationships/oleObject" Target="../embeddings/oleObject8.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7.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6.png"/><Relationship Id="rId5" Type="http://schemas.openxmlformats.org/officeDocument/2006/relationships/image" Target="../media/image14.emf"/><Relationship Id="rId4" Type="http://schemas.openxmlformats.org/officeDocument/2006/relationships/oleObject" Target="../embeddings/oleObject9.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7.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6.png"/><Relationship Id="rId5" Type="http://schemas.openxmlformats.org/officeDocument/2006/relationships/image" Target="../media/image14.emf"/><Relationship Id="rId4" Type="http://schemas.openxmlformats.org/officeDocument/2006/relationships/oleObject" Target="../embeddings/oleObject10.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7.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6.png"/><Relationship Id="rId5" Type="http://schemas.openxmlformats.org/officeDocument/2006/relationships/image" Target="../media/image14.emf"/><Relationship Id="rId4" Type="http://schemas.openxmlformats.org/officeDocument/2006/relationships/oleObject" Target="../embeddings/oleObject11.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7.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6.png"/><Relationship Id="rId5" Type="http://schemas.openxmlformats.org/officeDocument/2006/relationships/image" Target="../media/image14.emf"/><Relationship Id="rId4" Type="http://schemas.openxmlformats.org/officeDocument/2006/relationships/oleObject" Target="../embeddings/oleObject12.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7.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6.png"/><Relationship Id="rId5" Type="http://schemas.openxmlformats.org/officeDocument/2006/relationships/image" Target="../media/image14.emf"/><Relationship Id="rId4" Type="http://schemas.openxmlformats.org/officeDocument/2006/relationships/oleObject" Target="../embeddings/oleObject13.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14.emf"/><Relationship Id="rId4" Type="http://schemas.openxmlformats.org/officeDocument/2006/relationships/oleObject" Target="../embeddings/oleObject14.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14.emf"/><Relationship Id="rId4" Type="http://schemas.openxmlformats.org/officeDocument/2006/relationships/oleObject" Target="../embeddings/oleObject15.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14.emf"/><Relationship Id="rId4" Type="http://schemas.openxmlformats.org/officeDocument/2006/relationships/oleObject" Target="../embeddings/oleObject16.bin"/></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rimary">
    <p:spTree>
      <p:nvGrpSpPr>
        <p:cNvPr id="1" name=""/>
        <p:cNvGrpSpPr/>
        <p:nvPr/>
      </p:nvGrpSpPr>
      <p:grpSpPr>
        <a:xfrm>
          <a:off x="0" y="0"/>
          <a:ext cx="0" cy="0"/>
          <a:chOff x="0" y="0"/>
          <a:chExt cx="0" cy="0"/>
        </a:xfrm>
      </p:grpSpPr>
      <p:pic>
        <p:nvPicPr>
          <p:cNvPr id="12" name="Picture Placeholder 5" descr="A person sitting at a table&#10;&#10;Description automatically generated">
            <a:extLst>
              <a:ext uri="{FF2B5EF4-FFF2-40B4-BE49-F238E27FC236}">
                <a16:creationId xmlns:a16="http://schemas.microsoft.com/office/drawing/2014/main" id="{D85FE49A-437C-3640-8C56-0B8BCAB424CD}"/>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4876800" y="0"/>
            <a:ext cx="7315200" cy="6858000"/>
          </a:xfrm>
          <a:prstGeom prst="rect">
            <a:avLst/>
          </a:prstGeom>
        </p:spPr>
      </p:pic>
      <p:sp>
        <p:nvSpPr>
          <p:cNvPr id="33" name="TextBox 32">
            <a:extLst>
              <a:ext uri="{FF2B5EF4-FFF2-40B4-BE49-F238E27FC236}">
                <a16:creationId xmlns:a16="http://schemas.microsoft.com/office/drawing/2014/main" id="{07DD33B4-743D-094D-8306-F969998CF954}"/>
              </a:ext>
            </a:extLst>
          </p:cNvPr>
          <p:cNvSpPr txBox="1"/>
          <p:nvPr userDrawn="1"/>
        </p:nvSpPr>
        <p:spPr>
          <a:xfrm>
            <a:off x="2312683" y="6247115"/>
            <a:ext cx="1475194" cy="584775"/>
          </a:xfrm>
          <a:prstGeom prst="rect">
            <a:avLst/>
          </a:prstGeom>
        </p:spPr>
        <p:txBody>
          <a:bodyPr vert="horz" lIns="91440" tIns="45720" rIns="91440" bIns="45720" rtlCol="0">
            <a:normAutofit/>
          </a:bodyPr>
          <a:lstStyle>
            <a:lvl1pPr lvl="0" indent="0">
              <a:lnSpc>
                <a:spcPct val="100000"/>
              </a:lnSpc>
              <a:spcBef>
                <a:spcPts val="0"/>
              </a:spcBef>
              <a:buFont typeface="Arial" panose="020B0604020202020204" pitchFamily="34" charset="0"/>
              <a:buNone/>
              <a:defRPr sz="1600" baseline="0">
                <a:solidFill>
                  <a:srgbClr val="94969C"/>
                </a:solidFill>
              </a:defRPr>
            </a:lvl1pPr>
            <a:lvl2pPr indent="0">
              <a:lnSpc>
                <a:spcPct val="90000"/>
              </a:lnSpc>
              <a:spcBef>
                <a:spcPts val="500"/>
              </a:spcBef>
              <a:buFont typeface="Arial" panose="020B0604020202020204" pitchFamily="34" charset="0"/>
              <a:buNone/>
              <a:defRPr sz="1600">
                <a:solidFill>
                  <a:schemeClr val="tx2"/>
                </a:solidFill>
              </a:defRPr>
            </a:lvl2pPr>
            <a:lvl3pPr indent="0">
              <a:lnSpc>
                <a:spcPct val="90000"/>
              </a:lnSpc>
              <a:spcBef>
                <a:spcPts val="500"/>
              </a:spcBef>
              <a:buFont typeface="Arial" panose="020B0604020202020204" pitchFamily="34" charset="0"/>
              <a:buNone/>
              <a:defRPr sz="1400">
                <a:solidFill>
                  <a:schemeClr val="tx2"/>
                </a:solidFill>
              </a:defRPr>
            </a:lvl3pPr>
            <a:lvl4pPr indent="0">
              <a:lnSpc>
                <a:spcPct val="90000"/>
              </a:lnSpc>
              <a:spcBef>
                <a:spcPts val="500"/>
              </a:spcBef>
              <a:buFont typeface="Arial" panose="020B0604020202020204" pitchFamily="34" charset="0"/>
              <a:buNone/>
              <a:defRPr sz="1200">
                <a:solidFill>
                  <a:schemeClr val="tx2"/>
                </a:solidFill>
              </a:defRPr>
            </a:lvl4pPr>
            <a:lvl5pPr indent="0">
              <a:lnSpc>
                <a:spcPct val="90000"/>
              </a:lnSpc>
              <a:spcBef>
                <a:spcPts val="500"/>
              </a:spcBef>
              <a:buFont typeface="Arial" panose="020B0604020202020204" pitchFamily="34" charset="0"/>
              <a:buNone/>
              <a:defRPr sz="12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endParaRPr lang="en-US" dirty="0"/>
          </a:p>
        </p:txBody>
      </p:sp>
      <p:sp>
        <p:nvSpPr>
          <p:cNvPr id="34" name="Rectangle 33">
            <a:extLst>
              <a:ext uri="{FF2B5EF4-FFF2-40B4-BE49-F238E27FC236}">
                <a16:creationId xmlns:a16="http://schemas.microsoft.com/office/drawing/2014/main" id="{2A6987A9-AF90-0846-884F-3288346AD80C}"/>
              </a:ext>
            </a:extLst>
          </p:cNvPr>
          <p:cNvSpPr>
            <a:spLocks noChangeAspect="1"/>
          </p:cNvSpPr>
          <p:nvPr userDrawn="1"/>
        </p:nvSpPr>
        <p:spPr>
          <a:xfrm>
            <a:off x="1" y="0"/>
            <a:ext cx="48768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5" name="Title 1">
            <a:extLst>
              <a:ext uri="{FF2B5EF4-FFF2-40B4-BE49-F238E27FC236}">
                <a16:creationId xmlns:a16="http://schemas.microsoft.com/office/drawing/2014/main" id="{F0C5DEA6-4A5A-C842-A4A5-747B5DFD37F6}"/>
              </a:ext>
            </a:extLst>
          </p:cNvPr>
          <p:cNvSpPr>
            <a:spLocks noGrp="1"/>
          </p:cNvSpPr>
          <p:nvPr>
            <p:ph type="ctrTitle" hasCustomPrompt="1"/>
          </p:nvPr>
        </p:nvSpPr>
        <p:spPr>
          <a:xfrm>
            <a:off x="368346" y="711200"/>
            <a:ext cx="4133088" cy="3662019"/>
          </a:xfrm>
          <a:prstGeom prst="rect">
            <a:avLst/>
          </a:prstGeom>
        </p:spPr>
        <p:txBody>
          <a:bodyPr vert="horz" lIns="0" tIns="0" rIns="0" bIns="0" rtlCol="0" anchor="b" anchorCtr="0">
            <a:noAutofit/>
          </a:bodyPr>
          <a:lstStyle>
            <a:lvl1pPr>
              <a:lnSpc>
                <a:spcPct val="90000"/>
              </a:lnSpc>
              <a:defRPr lang="en-US" sz="3400" dirty="0">
                <a:solidFill>
                  <a:schemeClr val="tx2"/>
                </a:solidFill>
              </a:defRPr>
            </a:lvl1pPr>
          </a:lstStyle>
          <a:p>
            <a:r>
              <a:rPr lang="en-US" dirty="0"/>
              <a:t>Primary: Click to Add Presentation Title in Arial Bold 34pt. Title Case.</a:t>
            </a:r>
          </a:p>
        </p:txBody>
      </p:sp>
      <p:sp>
        <p:nvSpPr>
          <p:cNvPr id="36" name="Subtitle 2">
            <a:extLst>
              <a:ext uri="{FF2B5EF4-FFF2-40B4-BE49-F238E27FC236}">
                <a16:creationId xmlns:a16="http://schemas.microsoft.com/office/drawing/2014/main" id="{7C878F1E-8E9D-AC46-ADC9-0E7E1942589A}"/>
              </a:ext>
            </a:extLst>
          </p:cNvPr>
          <p:cNvSpPr>
            <a:spLocks noGrp="1"/>
          </p:cNvSpPr>
          <p:nvPr>
            <p:ph type="subTitle" idx="1" hasCustomPrompt="1"/>
          </p:nvPr>
        </p:nvSpPr>
        <p:spPr>
          <a:xfrm>
            <a:off x="368345" y="4683185"/>
            <a:ext cx="4133088" cy="1240095"/>
          </a:xfrm>
          <a:prstGeom prst="rect">
            <a:avLst/>
          </a:prstGeom>
        </p:spPr>
        <p:txBody>
          <a:bodyPr>
            <a:noAutofit/>
          </a:bodyPr>
          <a:lstStyle>
            <a:lvl1pPr marL="0" indent="0" algn="l">
              <a:lnSpc>
                <a:spcPct val="90000"/>
              </a:lnSpc>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 Author Name</a:t>
            </a:r>
          </a:p>
        </p:txBody>
      </p:sp>
      <p:sp>
        <p:nvSpPr>
          <p:cNvPr id="37" name="TextBox 36">
            <a:extLst>
              <a:ext uri="{FF2B5EF4-FFF2-40B4-BE49-F238E27FC236}">
                <a16:creationId xmlns:a16="http://schemas.microsoft.com/office/drawing/2014/main" id="{1711A761-901E-B846-B74B-96C382ADCDDF}"/>
              </a:ext>
            </a:extLst>
          </p:cNvPr>
          <p:cNvSpPr txBox="1"/>
          <p:nvPr userDrawn="1"/>
        </p:nvSpPr>
        <p:spPr>
          <a:xfrm>
            <a:off x="353332" y="6247364"/>
            <a:ext cx="3222028" cy="215444"/>
          </a:xfrm>
          <a:prstGeom prst="rect">
            <a:avLst/>
          </a:prstGeom>
          <a:noFill/>
        </p:spPr>
        <p:txBody>
          <a:bodyPr wrap="square" lIns="0" tIns="0" rIns="0" bIns="0" rtlCol="0">
            <a:spAutoFit/>
          </a:bodyPr>
          <a:lstStyle/>
          <a:p>
            <a:r>
              <a:rPr lang="en-US" sz="1400" b="1" dirty="0">
                <a:solidFill>
                  <a:schemeClr val="tx2"/>
                </a:solidFill>
              </a:rPr>
              <a:t>EVERY CONNECTION COUNTS</a:t>
            </a:r>
          </a:p>
        </p:txBody>
      </p:sp>
      <p:cxnSp>
        <p:nvCxnSpPr>
          <p:cNvPr id="38" name="Straight Connector 37">
            <a:extLst>
              <a:ext uri="{FF2B5EF4-FFF2-40B4-BE49-F238E27FC236}">
                <a16:creationId xmlns:a16="http://schemas.microsoft.com/office/drawing/2014/main" id="{473A4607-8514-5241-BC9C-9E5080C7AF8C}"/>
              </a:ext>
            </a:extLst>
          </p:cNvPr>
          <p:cNvCxnSpPr>
            <a:cxnSpLocks/>
          </p:cNvCxnSpPr>
          <p:nvPr userDrawn="1"/>
        </p:nvCxnSpPr>
        <p:spPr>
          <a:xfrm>
            <a:off x="358514" y="4508499"/>
            <a:ext cx="41330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3C6BFCEF-CB7A-D245-9621-D646F4E6C4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26433" y="0"/>
            <a:ext cx="1080000" cy="617143"/>
          </a:xfrm>
          <a:prstGeom prst="rect">
            <a:avLst/>
          </a:prstGeom>
        </p:spPr>
      </p:pic>
    </p:spTree>
    <p:extLst>
      <p:ext uri="{BB962C8B-B14F-4D97-AF65-F5344CB8AC3E}">
        <p14:creationId xmlns:p14="http://schemas.microsoft.com/office/powerpoint/2010/main" val="2518880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Divider 2">
    <p:spTree>
      <p:nvGrpSpPr>
        <p:cNvPr id="1" name=""/>
        <p:cNvGrpSpPr/>
        <p:nvPr/>
      </p:nvGrpSpPr>
      <p:grpSpPr>
        <a:xfrm>
          <a:off x="0" y="0"/>
          <a:ext cx="0" cy="0"/>
          <a:chOff x="0" y="0"/>
          <a:chExt cx="0" cy="0"/>
        </a:xfrm>
      </p:grpSpPr>
      <p:pic>
        <p:nvPicPr>
          <p:cNvPr id="4" name="Picture 3" hidden="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8" name="Picture 17"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1295400"/>
            <a:ext cx="4627996" cy="2125532"/>
          </a:xfrm>
          <a:prstGeom prst="rect">
            <a:avLst/>
          </a:prstGeom>
        </p:spPr>
      </p:pic>
      <p:sp>
        <p:nvSpPr>
          <p:cNvPr id="12" name="TextBox 11">
            <a:extLst>
              <a:ext uri="{FF2B5EF4-FFF2-40B4-BE49-F238E27FC236}">
                <a16:creationId xmlns:a16="http://schemas.microsoft.com/office/drawing/2014/main" id="{E3269244-88BE-574F-A321-49B2C016105D}"/>
              </a:ext>
            </a:extLst>
          </p:cNvPr>
          <p:cNvSpPr txBox="1"/>
          <p:nvPr userDrawn="1"/>
        </p:nvSpPr>
        <p:spPr>
          <a:xfrm>
            <a:off x="2312683" y="6247115"/>
            <a:ext cx="1475194" cy="584775"/>
          </a:xfrm>
          <a:prstGeom prst="rect">
            <a:avLst/>
          </a:prstGeom>
        </p:spPr>
        <p:txBody>
          <a:bodyPr vert="horz" lIns="91440" tIns="45720" rIns="91440" bIns="45720" rtlCol="0">
            <a:normAutofit/>
          </a:bodyPr>
          <a:lstStyle>
            <a:lvl1pPr lvl="0" indent="0">
              <a:lnSpc>
                <a:spcPct val="100000"/>
              </a:lnSpc>
              <a:spcBef>
                <a:spcPts val="0"/>
              </a:spcBef>
              <a:buFont typeface="Arial" panose="020B0604020202020204" pitchFamily="34" charset="0"/>
              <a:buNone/>
              <a:defRPr sz="1600" baseline="0">
                <a:solidFill>
                  <a:srgbClr val="94969C"/>
                </a:solidFill>
              </a:defRPr>
            </a:lvl1pPr>
            <a:lvl2pPr indent="0">
              <a:lnSpc>
                <a:spcPct val="90000"/>
              </a:lnSpc>
              <a:spcBef>
                <a:spcPts val="500"/>
              </a:spcBef>
              <a:buFont typeface="Arial" panose="020B0604020202020204" pitchFamily="34" charset="0"/>
              <a:buNone/>
              <a:defRPr sz="1600">
                <a:solidFill>
                  <a:schemeClr val="tx2"/>
                </a:solidFill>
              </a:defRPr>
            </a:lvl2pPr>
            <a:lvl3pPr indent="0">
              <a:lnSpc>
                <a:spcPct val="90000"/>
              </a:lnSpc>
              <a:spcBef>
                <a:spcPts val="500"/>
              </a:spcBef>
              <a:buFont typeface="Arial" panose="020B0604020202020204" pitchFamily="34" charset="0"/>
              <a:buNone/>
              <a:defRPr sz="1400">
                <a:solidFill>
                  <a:schemeClr val="tx2"/>
                </a:solidFill>
              </a:defRPr>
            </a:lvl3pPr>
            <a:lvl4pPr indent="0">
              <a:lnSpc>
                <a:spcPct val="90000"/>
              </a:lnSpc>
              <a:spcBef>
                <a:spcPts val="500"/>
              </a:spcBef>
              <a:buFont typeface="Arial" panose="020B0604020202020204" pitchFamily="34" charset="0"/>
              <a:buNone/>
              <a:defRPr sz="1200">
                <a:solidFill>
                  <a:schemeClr val="tx2"/>
                </a:solidFill>
              </a:defRPr>
            </a:lvl4pPr>
            <a:lvl5pPr indent="0">
              <a:lnSpc>
                <a:spcPct val="90000"/>
              </a:lnSpc>
              <a:spcBef>
                <a:spcPts val="500"/>
              </a:spcBef>
              <a:buFont typeface="Arial" panose="020B0604020202020204" pitchFamily="34" charset="0"/>
              <a:buNone/>
              <a:defRPr sz="12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endParaRPr lang="en-US" dirty="0"/>
          </a:p>
        </p:txBody>
      </p:sp>
      <p:sp>
        <p:nvSpPr>
          <p:cNvPr id="14" name="Rectangle 13">
            <a:extLst>
              <a:ext uri="{FF2B5EF4-FFF2-40B4-BE49-F238E27FC236}">
                <a16:creationId xmlns:a16="http://schemas.microsoft.com/office/drawing/2014/main" id="{B116333B-72FF-5B44-BCC7-39E55F6ADE3B}"/>
              </a:ext>
            </a:extLst>
          </p:cNvPr>
          <p:cNvSpPr>
            <a:spLocks/>
          </p:cNvSpPr>
          <p:nvPr userDrawn="1"/>
        </p:nvSpPr>
        <p:spPr>
          <a:xfrm>
            <a:off x="0" y="0"/>
            <a:ext cx="738632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a:extLst>
              <a:ext uri="{FF2B5EF4-FFF2-40B4-BE49-F238E27FC236}">
                <a16:creationId xmlns:a16="http://schemas.microsoft.com/office/drawing/2014/main" id="{C73F83BB-8E7E-944B-AE7E-AE5E71AB26C2}"/>
              </a:ext>
            </a:extLst>
          </p:cNvPr>
          <p:cNvSpPr txBox="1"/>
          <p:nvPr userDrawn="1"/>
        </p:nvSpPr>
        <p:spPr>
          <a:xfrm>
            <a:off x="353332" y="6247364"/>
            <a:ext cx="3222028" cy="215444"/>
          </a:xfrm>
          <a:prstGeom prst="rect">
            <a:avLst/>
          </a:prstGeom>
          <a:noFill/>
        </p:spPr>
        <p:txBody>
          <a:bodyPr wrap="square" lIns="0" tIns="0" rIns="0" bIns="0" rtlCol="0">
            <a:spAutoFit/>
          </a:bodyPr>
          <a:lstStyle/>
          <a:p>
            <a:r>
              <a:rPr lang="en-US" sz="1400" b="1" dirty="0">
                <a:solidFill>
                  <a:schemeClr val="tx2"/>
                </a:solidFill>
              </a:rPr>
              <a:t>EVERY CONNECTION COUNTS</a:t>
            </a:r>
          </a:p>
        </p:txBody>
      </p:sp>
      <p:cxnSp>
        <p:nvCxnSpPr>
          <p:cNvPr id="23" name="Straight Connector 22">
            <a:extLst>
              <a:ext uri="{FF2B5EF4-FFF2-40B4-BE49-F238E27FC236}">
                <a16:creationId xmlns:a16="http://schemas.microsoft.com/office/drawing/2014/main" id="{9EE4BE1F-061D-9A45-AED9-9B84C309C32B}"/>
              </a:ext>
            </a:extLst>
          </p:cNvPr>
          <p:cNvCxnSpPr>
            <a:cxnSpLocks/>
          </p:cNvCxnSpPr>
          <p:nvPr userDrawn="1"/>
        </p:nvCxnSpPr>
        <p:spPr>
          <a:xfrm>
            <a:off x="358514" y="4508499"/>
            <a:ext cx="6629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E018527D-1758-9840-BF87-AF29F7965349}"/>
              </a:ext>
            </a:extLst>
          </p:cNvPr>
          <p:cNvSpPr>
            <a:spLocks noGrp="1"/>
          </p:cNvSpPr>
          <p:nvPr>
            <p:ph type="ctrTitle" hasCustomPrompt="1"/>
          </p:nvPr>
        </p:nvSpPr>
        <p:spPr>
          <a:xfrm>
            <a:off x="368346" y="711200"/>
            <a:ext cx="6629400" cy="3662019"/>
          </a:xfrm>
          <a:prstGeom prst="rect">
            <a:avLst/>
          </a:prstGeom>
        </p:spPr>
        <p:txBody>
          <a:bodyPr vert="horz" lIns="0" tIns="0" rIns="0" bIns="0" rtlCol="0" anchor="b" anchorCtr="0">
            <a:noAutofit/>
          </a:bodyPr>
          <a:lstStyle>
            <a:lvl1pPr>
              <a:lnSpc>
                <a:spcPct val="100000"/>
              </a:lnSpc>
              <a:defRPr lang="en-US" sz="2800" dirty="0">
                <a:solidFill>
                  <a:schemeClr val="tx2"/>
                </a:solidFill>
              </a:defRPr>
            </a:lvl1pPr>
          </a:lstStyle>
          <a:p>
            <a:r>
              <a:rPr lang="en-US" dirty="0"/>
              <a:t>Divider Slide #2: Click to Add Title in Arial Bold 28pt. Title Case.</a:t>
            </a:r>
          </a:p>
        </p:txBody>
      </p:sp>
      <p:sp>
        <p:nvSpPr>
          <p:cNvPr id="13" name="Subtitle 2">
            <a:extLst>
              <a:ext uri="{FF2B5EF4-FFF2-40B4-BE49-F238E27FC236}">
                <a16:creationId xmlns:a16="http://schemas.microsoft.com/office/drawing/2014/main" id="{17628A4C-ED6C-5441-9B80-780D374FB64B}"/>
              </a:ext>
            </a:extLst>
          </p:cNvPr>
          <p:cNvSpPr>
            <a:spLocks noGrp="1"/>
          </p:cNvSpPr>
          <p:nvPr>
            <p:ph type="subTitle" idx="1" hasCustomPrompt="1"/>
          </p:nvPr>
        </p:nvSpPr>
        <p:spPr>
          <a:xfrm>
            <a:off x="368345" y="4673659"/>
            <a:ext cx="6629400" cy="1243584"/>
          </a:xfrm>
          <a:prstGeom prst="rect">
            <a:avLst/>
          </a:prstGeom>
        </p:spPr>
        <p:txBody>
          <a:bodyPr>
            <a:no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6" name="Picture Placeholder 2">
            <a:extLst>
              <a:ext uri="{FF2B5EF4-FFF2-40B4-BE49-F238E27FC236}">
                <a16:creationId xmlns:a16="http://schemas.microsoft.com/office/drawing/2014/main" id="{9EB3A2E9-EDFD-254D-A130-C4C3FA90E343}"/>
              </a:ext>
            </a:extLst>
          </p:cNvPr>
          <p:cNvSpPr>
            <a:spLocks noGrp="1"/>
          </p:cNvSpPr>
          <p:nvPr>
            <p:ph type="pic" idx="10" hasCustomPrompt="1"/>
          </p:nvPr>
        </p:nvSpPr>
        <p:spPr>
          <a:xfrm>
            <a:off x="7391400" y="0"/>
            <a:ext cx="4800600" cy="6858000"/>
          </a:xfrm>
          <a:prstGeom prst="rect">
            <a:avLst/>
          </a:prstGeom>
          <a:noFill/>
        </p:spPr>
        <p:txBody>
          <a:bodyPr anchor="t"/>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br>
              <a:rPr lang="en-US" dirty="0"/>
            </a:br>
            <a:br>
              <a:rPr lang="en-US" dirty="0"/>
            </a:br>
            <a:br>
              <a:rPr lang="en-US" dirty="0"/>
            </a:br>
            <a:r>
              <a:rPr lang="en-US" dirty="0"/>
              <a:t>  Click icon to add picture to fill and fit entire white</a:t>
            </a:r>
            <a:br>
              <a:rPr lang="en-US" dirty="0"/>
            </a:br>
            <a:r>
              <a:rPr lang="en-US" dirty="0"/>
              <a:t>   area, size: 5.25” x 7.5”. </a:t>
            </a:r>
          </a:p>
        </p:txBody>
      </p:sp>
    </p:spTree>
    <p:extLst>
      <p:ext uri="{BB962C8B-B14F-4D97-AF65-F5344CB8AC3E}">
        <p14:creationId xmlns:p14="http://schemas.microsoft.com/office/powerpoint/2010/main" val="1096279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Divider 2">
    <p:spTree>
      <p:nvGrpSpPr>
        <p:cNvPr id="1" name=""/>
        <p:cNvGrpSpPr/>
        <p:nvPr/>
      </p:nvGrpSpPr>
      <p:grpSpPr>
        <a:xfrm>
          <a:off x="0" y="0"/>
          <a:ext cx="0" cy="0"/>
          <a:chOff x="0" y="0"/>
          <a:chExt cx="0" cy="0"/>
        </a:xfrm>
      </p:grpSpPr>
      <p:pic>
        <p:nvPicPr>
          <p:cNvPr id="4" name="Picture 3" hidden="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8" name="Picture 17"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1295400"/>
            <a:ext cx="4627996" cy="2125532"/>
          </a:xfrm>
          <a:prstGeom prst="rect">
            <a:avLst/>
          </a:prstGeom>
        </p:spPr>
      </p:pic>
      <p:sp>
        <p:nvSpPr>
          <p:cNvPr id="12" name="TextBox 11">
            <a:extLst>
              <a:ext uri="{FF2B5EF4-FFF2-40B4-BE49-F238E27FC236}">
                <a16:creationId xmlns:a16="http://schemas.microsoft.com/office/drawing/2014/main" id="{E3269244-88BE-574F-A321-49B2C016105D}"/>
              </a:ext>
            </a:extLst>
          </p:cNvPr>
          <p:cNvSpPr txBox="1"/>
          <p:nvPr userDrawn="1"/>
        </p:nvSpPr>
        <p:spPr>
          <a:xfrm>
            <a:off x="2312683" y="6247115"/>
            <a:ext cx="1475194" cy="584775"/>
          </a:xfrm>
          <a:prstGeom prst="rect">
            <a:avLst/>
          </a:prstGeom>
        </p:spPr>
        <p:txBody>
          <a:bodyPr vert="horz" lIns="91440" tIns="45720" rIns="91440" bIns="45720" rtlCol="0">
            <a:normAutofit/>
          </a:bodyPr>
          <a:lstStyle>
            <a:lvl1pPr lvl="0" indent="0">
              <a:lnSpc>
                <a:spcPct val="100000"/>
              </a:lnSpc>
              <a:spcBef>
                <a:spcPts val="0"/>
              </a:spcBef>
              <a:buFont typeface="Arial" panose="020B0604020202020204" pitchFamily="34" charset="0"/>
              <a:buNone/>
              <a:defRPr sz="1600" baseline="0">
                <a:solidFill>
                  <a:srgbClr val="94969C"/>
                </a:solidFill>
              </a:defRPr>
            </a:lvl1pPr>
            <a:lvl2pPr indent="0">
              <a:lnSpc>
                <a:spcPct val="90000"/>
              </a:lnSpc>
              <a:spcBef>
                <a:spcPts val="500"/>
              </a:spcBef>
              <a:buFont typeface="Arial" panose="020B0604020202020204" pitchFamily="34" charset="0"/>
              <a:buNone/>
              <a:defRPr sz="1600">
                <a:solidFill>
                  <a:schemeClr val="tx2"/>
                </a:solidFill>
              </a:defRPr>
            </a:lvl2pPr>
            <a:lvl3pPr indent="0">
              <a:lnSpc>
                <a:spcPct val="90000"/>
              </a:lnSpc>
              <a:spcBef>
                <a:spcPts val="500"/>
              </a:spcBef>
              <a:buFont typeface="Arial" panose="020B0604020202020204" pitchFamily="34" charset="0"/>
              <a:buNone/>
              <a:defRPr sz="1400">
                <a:solidFill>
                  <a:schemeClr val="tx2"/>
                </a:solidFill>
              </a:defRPr>
            </a:lvl3pPr>
            <a:lvl4pPr indent="0">
              <a:lnSpc>
                <a:spcPct val="90000"/>
              </a:lnSpc>
              <a:spcBef>
                <a:spcPts val="500"/>
              </a:spcBef>
              <a:buFont typeface="Arial" panose="020B0604020202020204" pitchFamily="34" charset="0"/>
              <a:buNone/>
              <a:defRPr sz="1200">
                <a:solidFill>
                  <a:schemeClr val="tx2"/>
                </a:solidFill>
              </a:defRPr>
            </a:lvl4pPr>
            <a:lvl5pPr indent="0">
              <a:lnSpc>
                <a:spcPct val="90000"/>
              </a:lnSpc>
              <a:spcBef>
                <a:spcPts val="500"/>
              </a:spcBef>
              <a:buFont typeface="Arial" panose="020B0604020202020204" pitchFamily="34" charset="0"/>
              <a:buNone/>
              <a:defRPr sz="12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endParaRPr lang="en-US" dirty="0"/>
          </a:p>
        </p:txBody>
      </p:sp>
      <p:sp>
        <p:nvSpPr>
          <p:cNvPr id="14" name="Rectangle 13">
            <a:extLst>
              <a:ext uri="{FF2B5EF4-FFF2-40B4-BE49-F238E27FC236}">
                <a16:creationId xmlns:a16="http://schemas.microsoft.com/office/drawing/2014/main" id="{B116333B-72FF-5B44-BCC7-39E55F6ADE3B}"/>
              </a:ext>
            </a:extLst>
          </p:cNvPr>
          <p:cNvSpPr>
            <a:spLocks/>
          </p:cNvSpPr>
          <p:nvPr userDrawn="1"/>
        </p:nvSpPr>
        <p:spPr>
          <a:xfrm>
            <a:off x="0" y="0"/>
            <a:ext cx="738632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a:extLst>
              <a:ext uri="{FF2B5EF4-FFF2-40B4-BE49-F238E27FC236}">
                <a16:creationId xmlns:a16="http://schemas.microsoft.com/office/drawing/2014/main" id="{C73F83BB-8E7E-944B-AE7E-AE5E71AB26C2}"/>
              </a:ext>
            </a:extLst>
          </p:cNvPr>
          <p:cNvSpPr txBox="1"/>
          <p:nvPr userDrawn="1"/>
        </p:nvSpPr>
        <p:spPr>
          <a:xfrm>
            <a:off x="353332" y="6247364"/>
            <a:ext cx="3222028" cy="215444"/>
          </a:xfrm>
          <a:prstGeom prst="rect">
            <a:avLst/>
          </a:prstGeom>
          <a:noFill/>
        </p:spPr>
        <p:txBody>
          <a:bodyPr wrap="square" lIns="0" tIns="0" rIns="0" bIns="0" rtlCol="0">
            <a:spAutoFit/>
          </a:bodyPr>
          <a:lstStyle/>
          <a:p>
            <a:r>
              <a:rPr lang="en-US" sz="1400" b="1" dirty="0">
                <a:solidFill>
                  <a:schemeClr val="tx2"/>
                </a:solidFill>
              </a:rPr>
              <a:t>EVERY CONNECTION COUNTS</a:t>
            </a:r>
          </a:p>
        </p:txBody>
      </p:sp>
      <p:cxnSp>
        <p:nvCxnSpPr>
          <p:cNvPr id="23" name="Straight Connector 22">
            <a:extLst>
              <a:ext uri="{FF2B5EF4-FFF2-40B4-BE49-F238E27FC236}">
                <a16:creationId xmlns:a16="http://schemas.microsoft.com/office/drawing/2014/main" id="{9EE4BE1F-061D-9A45-AED9-9B84C309C32B}"/>
              </a:ext>
            </a:extLst>
          </p:cNvPr>
          <p:cNvCxnSpPr>
            <a:cxnSpLocks/>
          </p:cNvCxnSpPr>
          <p:nvPr userDrawn="1"/>
        </p:nvCxnSpPr>
        <p:spPr>
          <a:xfrm>
            <a:off x="358514" y="4508499"/>
            <a:ext cx="6629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E018527D-1758-9840-BF87-AF29F7965349}"/>
              </a:ext>
            </a:extLst>
          </p:cNvPr>
          <p:cNvSpPr>
            <a:spLocks noGrp="1"/>
          </p:cNvSpPr>
          <p:nvPr>
            <p:ph type="ctrTitle" hasCustomPrompt="1"/>
          </p:nvPr>
        </p:nvSpPr>
        <p:spPr>
          <a:xfrm>
            <a:off x="368346" y="711200"/>
            <a:ext cx="6629400" cy="3662019"/>
          </a:xfrm>
          <a:prstGeom prst="rect">
            <a:avLst/>
          </a:prstGeom>
        </p:spPr>
        <p:txBody>
          <a:bodyPr vert="horz" lIns="0" tIns="0" rIns="0" bIns="0" rtlCol="0" anchor="b" anchorCtr="0">
            <a:noAutofit/>
          </a:bodyPr>
          <a:lstStyle>
            <a:lvl1pPr>
              <a:lnSpc>
                <a:spcPct val="100000"/>
              </a:lnSpc>
              <a:defRPr lang="en-US" sz="2800" dirty="0">
                <a:solidFill>
                  <a:schemeClr val="tx2"/>
                </a:solidFill>
              </a:defRPr>
            </a:lvl1pPr>
          </a:lstStyle>
          <a:p>
            <a:r>
              <a:rPr lang="en-US" dirty="0"/>
              <a:t>Divider Slide #2: Click to Add Title in Arial Bold 28pt. Title Case.</a:t>
            </a:r>
          </a:p>
        </p:txBody>
      </p:sp>
      <p:sp>
        <p:nvSpPr>
          <p:cNvPr id="13" name="Subtitle 2">
            <a:extLst>
              <a:ext uri="{FF2B5EF4-FFF2-40B4-BE49-F238E27FC236}">
                <a16:creationId xmlns:a16="http://schemas.microsoft.com/office/drawing/2014/main" id="{17628A4C-ED6C-5441-9B80-780D374FB64B}"/>
              </a:ext>
            </a:extLst>
          </p:cNvPr>
          <p:cNvSpPr>
            <a:spLocks noGrp="1"/>
          </p:cNvSpPr>
          <p:nvPr>
            <p:ph type="subTitle" idx="1" hasCustomPrompt="1"/>
          </p:nvPr>
        </p:nvSpPr>
        <p:spPr>
          <a:xfrm>
            <a:off x="368345" y="4673659"/>
            <a:ext cx="6629400" cy="1243584"/>
          </a:xfrm>
          <a:prstGeom prst="rect">
            <a:avLst/>
          </a:prstGeom>
        </p:spPr>
        <p:txBody>
          <a:bodyPr>
            <a:no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6" name="Picture Placeholder 2">
            <a:extLst>
              <a:ext uri="{FF2B5EF4-FFF2-40B4-BE49-F238E27FC236}">
                <a16:creationId xmlns:a16="http://schemas.microsoft.com/office/drawing/2014/main" id="{9EB3A2E9-EDFD-254D-A130-C4C3FA90E343}"/>
              </a:ext>
            </a:extLst>
          </p:cNvPr>
          <p:cNvSpPr>
            <a:spLocks noGrp="1"/>
          </p:cNvSpPr>
          <p:nvPr>
            <p:ph type="pic" idx="10" hasCustomPrompt="1"/>
          </p:nvPr>
        </p:nvSpPr>
        <p:spPr>
          <a:xfrm>
            <a:off x="7391400" y="0"/>
            <a:ext cx="4800600" cy="6858000"/>
          </a:xfrm>
          <a:prstGeom prst="rect">
            <a:avLst/>
          </a:prstGeom>
          <a:noFill/>
        </p:spPr>
        <p:txBody>
          <a:bodyPr anchor="t"/>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br>
              <a:rPr lang="en-US" dirty="0"/>
            </a:br>
            <a:br>
              <a:rPr lang="en-US" dirty="0"/>
            </a:br>
            <a:br>
              <a:rPr lang="en-US" dirty="0"/>
            </a:br>
            <a:r>
              <a:rPr lang="en-US" dirty="0"/>
              <a:t>  Click icon to add picture to fill and fit entire white</a:t>
            </a:r>
            <a:br>
              <a:rPr lang="en-US" dirty="0"/>
            </a:br>
            <a:r>
              <a:rPr lang="en-US" dirty="0"/>
              <a:t>   area, size: 5.25” x 7.5”. </a:t>
            </a:r>
          </a:p>
        </p:txBody>
      </p:sp>
    </p:spTree>
    <p:extLst>
      <p:ext uri="{BB962C8B-B14F-4D97-AF65-F5344CB8AC3E}">
        <p14:creationId xmlns:p14="http://schemas.microsoft.com/office/powerpoint/2010/main" val="1969501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514840" y="6403974"/>
            <a:ext cx="429768" cy="429768"/>
          </a:xfrm>
          <a:prstGeom prst="rect">
            <a:avLst/>
          </a:prstGeom>
        </p:spPr>
        <p:txBody>
          <a:bodyPr vert="horz" lIns="91440" tIns="45720" rIns="91440" bIns="45720" rtlCol="0" anchor="ctr"/>
          <a:lstStyle>
            <a:lvl1pPr algn="l">
              <a:defRPr sz="1000">
                <a:solidFill>
                  <a:schemeClr val="tx2"/>
                </a:solidFill>
              </a:defRPr>
            </a:lvl1pPr>
          </a:lstStyle>
          <a:p>
            <a:fld id="{CA431686-8DE2-9B43-980D-29AE692D7900}" type="slidenum">
              <a:rPr lang="en-US" smtClean="0"/>
              <a:pPr/>
              <a:t>‹#›</a:t>
            </a:fld>
            <a:endParaRPr lang="en-US" dirty="0"/>
          </a:p>
        </p:txBody>
      </p:sp>
      <p:sp>
        <p:nvSpPr>
          <p:cNvPr id="8" name="Content Placeholder 2"/>
          <p:cNvSpPr>
            <a:spLocks noGrp="1"/>
          </p:cNvSpPr>
          <p:nvPr>
            <p:ph sz="half" idx="1"/>
          </p:nvPr>
        </p:nvSpPr>
        <p:spPr>
          <a:xfrm>
            <a:off x="514348" y="1302389"/>
            <a:ext cx="5400000" cy="4996811"/>
          </a:xfrm>
          <a:prstGeom prst="rect">
            <a:avLst/>
          </a:prstGeom>
        </p:spPr>
        <p:txBody>
          <a:bodyPr/>
          <a:lstStyle>
            <a:lvl1pPr>
              <a:lnSpc>
                <a:spcPct val="110000"/>
              </a:lnSpc>
              <a:spcAft>
                <a:spcPts val="600"/>
              </a:spcAft>
              <a:defRPr sz="1600"/>
            </a:lvl1pPr>
            <a:lvl2pPr>
              <a:lnSpc>
                <a:spcPct val="110000"/>
              </a:lnSpc>
              <a:spcAft>
                <a:spcPts val="600"/>
              </a:spcAft>
              <a:defRPr sz="1400"/>
            </a:lvl2pPr>
            <a:lvl3pPr>
              <a:lnSpc>
                <a:spcPct val="110000"/>
              </a:lnSpc>
              <a:spcAft>
                <a:spcPts val="600"/>
              </a:spcAft>
              <a:defRPr sz="1200"/>
            </a:lvl3pPr>
          </a:lstStyle>
          <a:p>
            <a:pPr lvl="0"/>
            <a:r>
              <a:rPr lang="en-US"/>
              <a:t>Edit Master text styles</a:t>
            </a:r>
          </a:p>
          <a:p>
            <a:pPr lvl="1"/>
            <a:r>
              <a:rPr lang="en-US"/>
              <a:t>Second level</a:t>
            </a:r>
          </a:p>
          <a:p>
            <a:pPr lvl="2"/>
            <a:r>
              <a:rPr lang="en-US"/>
              <a:t>Third level</a:t>
            </a:r>
          </a:p>
        </p:txBody>
      </p:sp>
      <p:sp>
        <p:nvSpPr>
          <p:cNvPr id="9" name="Title Placeholder 1"/>
          <p:cNvSpPr>
            <a:spLocks noGrp="1"/>
          </p:cNvSpPr>
          <p:nvPr>
            <p:ph type="title" hasCustomPrompt="1"/>
          </p:nvPr>
        </p:nvSpPr>
        <p:spPr>
          <a:xfrm>
            <a:off x="514348" y="655820"/>
            <a:ext cx="9829800" cy="457200"/>
          </a:xfrm>
          <a:prstGeom prst="rect">
            <a:avLst/>
          </a:prstGeom>
        </p:spPr>
        <p:txBody>
          <a:bodyPr vert="horz" lIns="0" tIns="0" rIns="0" bIns="0" rtlCol="0" anchor="t">
            <a:noAutofit/>
          </a:bodyPr>
          <a:lstStyle/>
          <a:p>
            <a:r>
              <a:rPr lang="en-US" dirty="0"/>
              <a:t>Click to Add Title in Arial Bold 28pt. Title Case.</a:t>
            </a:r>
          </a:p>
        </p:txBody>
      </p:sp>
      <p:sp>
        <p:nvSpPr>
          <p:cNvPr id="10" name="Content Placeholder 2"/>
          <p:cNvSpPr>
            <a:spLocks noGrp="1"/>
          </p:cNvSpPr>
          <p:nvPr>
            <p:ph sz="half" idx="13"/>
          </p:nvPr>
        </p:nvSpPr>
        <p:spPr>
          <a:xfrm>
            <a:off x="6274348" y="1331268"/>
            <a:ext cx="5400000" cy="4963206"/>
          </a:xfrm>
          <a:prstGeom prst="rect">
            <a:avLst/>
          </a:prstGeom>
        </p:spPr>
        <p:txBody>
          <a:bodyPr/>
          <a:lstStyle>
            <a:lvl1pPr>
              <a:lnSpc>
                <a:spcPct val="110000"/>
              </a:lnSpc>
              <a:spcAft>
                <a:spcPts val="600"/>
              </a:spcAft>
              <a:defRPr sz="1600"/>
            </a:lvl1pPr>
            <a:lvl2pPr>
              <a:lnSpc>
                <a:spcPct val="110000"/>
              </a:lnSpc>
              <a:spcAft>
                <a:spcPts val="600"/>
              </a:spcAft>
              <a:defRPr sz="1400"/>
            </a:lvl2pPr>
            <a:lvl3pPr>
              <a:lnSpc>
                <a:spcPct val="110000"/>
              </a:lnSpc>
              <a:spcAft>
                <a:spcPts val="600"/>
              </a:spcAft>
              <a:defRPr sz="1200"/>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94733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Slide Number Placeholder 5"/>
          <p:cNvSpPr>
            <a:spLocks noGrp="1"/>
          </p:cNvSpPr>
          <p:nvPr>
            <p:ph type="sldNum" sz="quarter" idx="10"/>
          </p:nvPr>
        </p:nvSpPr>
        <p:spPr>
          <a:xfrm>
            <a:off x="514840" y="6403974"/>
            <a:ext cx="429768" cy="429768"/>
          </a:xfrm>
          <a:prstGeom prst="rect">
            <a:avLst/>
          </a:prstGeom>
        </p:spPr>
        <p:txBody>
          <a:bodyPr vert="horz" lIns="91440" tIns="45720" rIns="91440" bIns="45720" rtlCol="0" anchor="ctr"/>
          <a:lstStyle>
            <a:lvl1pPr algn="l">
              <a:defRPr sz="1000">
                <a:solidFill>
                  <a:schemeClr val="tx2"/>
                </a:solidFill>
              </a:defRPr>
            </a:lvl1pPr>
          </a:lstStyle>
          <a:p>
            <a:fld id="{CA431686-8DE2-9B43-980D-29AE692D7900}" type="slidenum">
              <a:rPr lang="en-US" smtClean="0"/>
              <a:pPr/>
              <a:t>‹#›</a:t>
            </a:fld>
            <a:endParaRPr lang="en-US" dirty="0"/>
          </a:p>
        </p:txBody>
      </p:sp>
      <p:sp>
        <p:nvSpPr>
          <p:cNvPr id="10" name="Text Placeholder 2"/>
          <p:cNvSpPr>
            <a:spLocks noGrp="1"/>
          </p:cNvSpPr>
          <p:nvPr>
            <p:ph type="body" idx="1" hasCustomPrompt="1"/>
          </p:nvPr>
        </p:nvSpPr>
        <p:spPr>
          <a:xfrm>
            <a:off x="514348" y="1369770"/>
            <a:ext cx="5400000" cy="283464"/>
          </a:xfrm>
          <a:prstGeom prst="rect">
            <a:avLst/>
          </a:prstGeom>
        </p:spPr>
        <p:txBody>
          <a:bodyPr lIns="0" tIns="0" rIns="0" bIns="0" anchor="t">
            <a:normAutofit/>
          </a:bodyPr>
          <a:lstStyle>
            <a:lvl1pPr marL="0" indent="0">
              <a:lnSpc>
                <a:spcPct val="100000"/>
              </a:lnSpc>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Title</a:t>
            </a:r>
          </a:p>
        </p:txBody>
      </p:sp>
      <p:sp>
        <p:nvSpPr>
          <p:cNvPr id="11" name="Content Placeholder 3"/>
          <p:cNvSpPr>
            <a:spLocks noGrp="1"/>
          </p:cNvSpPr>
          <p:nvPr>
            <p:ph sz="half" idx="2"/>
          </p:nvPr>
        </p:nvSpPr>
        <p:spPr>
          <a:xfrm>
            <a:off x="514348" y="1909512"/>
            <a:ext cx="5400000" cy="4389688"/>
          </a:xfrm>
          <a:prstGeom prst="rect">
            <a:avLst/>
          </a:prstGeom>
        </p:spPr>
        <p:txBody>
          <a:bodyPr/>
          <a:lstStyle>
            <a:lvl1pPr>
              <a:lnSpc>
                <a:spcPct val="110000"/>
              </a:lnSpc>
              <a:spcAft>
                <a:spcPts val="600"/>
              </a:spcAft>
              <a:defRPr sz="1600"/>
            </a:lvl1pPr>
            <a:lvl2pPr>
              <a:lnSpc>
                <a:spcPct val="110000"/>
              </a:lnSpc>
              <a:spcAft>
                <a:spcPts val="600"/>
              </a:spcAft>
              <a:defRPr sz="1400"/>
            </a:lvl2pPr>
            <a:lvl3pPr>
              <a:lnSpc>
                <a:spcPct val="110000"/>
              </a:lnSpc>
              <a:spcAft>
                <a:spcPts val="600"/>
              </a:spcAft>
              <a:defRPr sz="1200"/>
            </a:lvl3pPr>
          </a:lstStyle>
          <a:p>
            <a:pPr lvl="0"/>
            <a:r>
              <a:rPr lang="en-US"/>
              <a:t>Edit Master text styles</a:t>
            </a:r>
          </a:p>
          <a:p>
            <a:pPr lvl="1"/>
            <a:r>
              <a:rPr lang="en-US"/>
              <a:t>Second level</a:t>
            </a:r>
          </a:p>
          <a:p>
            <a:pPr lvl="2"/>
            <a:r>
              <a:rPr lang="en-US"/>
              <a:t>Third level</a:t>
            </a:r>
          </a:p>
        </p:txBody>
      </p:sp>
      <p:sp>
        <p:nvSpPr>
          <p:cNvPr id="12" name="Text Placeholder 4"/>
          <p:cNvSpPr>
            <a:spLocks noGrp="1"/>
          </p:cNvSpPr>
          <p:nvPr>
            <p:ph type="body" sz="quarter" idx="3" hasCustomPrompt="1"/>
          </p:nvPr>
        </p:nvSpPr>
        <p:spPr>
          <a:xfrm>
            <a:off x="6274348" y="1369770"/>
            <a:ext cx="5400000" cy="283464"/>
          </a:xfrm>
          <a:prstGeom prst="rect">
            <a:avLst/>
          </a:prstGeom>
        </p:spPr>
        <p:txBody>
          <a:bodyPr vert="horz" lIns="0" tIns="0" rIns="0" bIns="0" rtlCol="0" anchor="t">
            <a:noAutofit/>
          </a:bodyPr>
          <a:lstStyle>
            <a:lvl1pPr>
              <a:lnSpc>
                <a:spcPct val="100000"/>
              </a:lnSpc>
              <a:spcAft>
                <a:spcPts val="600"/>
              </a:spcAft>
              <a:defRPr lang="en-US" sz="2000" b="1" dirty="0" smtClean="0">
                <a:latin typeface="+mj-lt"/>
              </a:defRPr>
            </a:lvl1pPr>
          </a:lstStyle>
          <a:p>
            <a:pPr lvl="0"/>
            <a:r>
              <a:rPr lang="en-US" dirty="0"/>
              <a:t>Click to Add Title</a:t>
            </a:r>
          </a:p>
        </p:txBody>
      </p:sp>
      <p:sp>
        <p:nvSpPr>
          <p:cNvPr id="13" name="Content Placeholder 5"/>
          <p:cNvSpPr>
            <a:spLocks noGrp="1"/>
          </p:cNvSpPr>
          <p:nvPr>
            <p:ph sz="quarter" idx="4"/>
          </p:nvPr>
        </p:nvSpPr>
        <p:spPr>
          <a:xfrm>
            <a:off x="6274348" y="1909512"/>
            <a:ext cx="5400000" cy="4389688"/>
          </a:xfrm>
          <a:prstGeom prst="rect">
            <a:avLst/>
          </a:prstGeom>
        </p:spPr>
        <p:txBody>
          <a:bodyPr/>
          <a:lstStyle>
            <a:lvl1pPr>
              <a:lnSpc>
                <a:spcPct val="110000"/>
              </a:lnSpc>
              <a:spcAft>
                <a:spcPts val="600"/>
              </a:spcAft>
              <a:defRPr sz="1600"/>
            </a:lvl1pPr>
            <a:lvl2pPr>
              <a:lnSpc>
                <a:spcPct val="110000"/>
              </a:lnSpc>
              <a:spcAft>
                <a:spcPts val="600"/>
              </a:spcAft>
              <a:defRPr sz="1400"/>
            </a:lvl2pPr>
            <a:lvl3pPr>
              <a:lnSpc>
                <a:spcPct val="110000"/>
              </a:lnSpc>
              <a:spcAft>
                <a:spcPts val="600"/>
              </a:spcAft>
              <a:defRPr sz="1200"/>
            </a:lvl3pPr>
          </a:lstStyle>
          <a:p>
            <a:pPr lvl="0"/>
            <a:r>
              <a:rPr lang="en-US"/>
              <a:t>Edit Master text styles</a:t>
            </a:r>
          </a:p>
          <a:p>
            <a:pPr lvl="1"/>
            <a:r>
              <a:rPr lang="en-US"/>
              <a:t>Second level</a:t>
            </a:r>
          </a:p>
          <a:p>
            <a:pPr lvl="2"/>
            <a:r>
              <a:rPr lang="en-US"/>
              <a:t>Third level</a:t>
            </a:r>
          </a:p>
        </p:txBody>
      </p:sp>
      <p:sp>
        <p:nvSpPr>
          <p:cNvPr id="14" name="Title Placeholder 1"/>
          <p:cNvSpPr>
            <a:spLocks noGrp="1"/>
          </p:cNvSpPr>
          <p:nvPr>
            <p:ph type="title" hasCustomPrompt="1"/>
          </p:nvPr>
        </p:nvSpPr>
        <p:spPr>
          <a:xfrm>
            <a:off x="514348" y="655820"/>
            <a:ext cx="9829800" cy="457200"/>
          </a:xfrm>
          <a:prstGeom prst="rect">
            <a:avLst/>
          </a:prstGeom>
        </p:spPr>
        <p:txBody>
          <a:bodyPr vert="horz" lIns="0" tIns="0" rIns="0" bIns="0" rtlCol="0" anchor="t">
            <a:noAutofit/>
          </a:bodyPr>
          <a:lstStyle/>
          <a:p>
            <a:r>
              <a:rPr lang="en-US" dirty="0"/>
              <a:t>Click to Add Title in Arial Bold 28pt. Title Case.</a:t>
            </a:r>
          </a:p>
        </p:txBody>
      </p:sp>
    </p:spTree>
    <p:extLst>
      <p:ext uri="{BB962C8B-B14F-4D97-AF65-F5344CB8AC3E}">
        <p14:creationId xmlns:p14="http://schemas.microsoft.com/office/powerpoint/2010/main" val="1848573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Titl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514840" y="6403974"/>
            <a:ext cx="429768" cy="429768"/>
          </a:xfrm>
          <a:prstGeom prst="rect">
            <a:avLst/>
          </a:prstGeom>
        </p:spPr>
        <p:txBody>
          <a:bodyPr vert="horz" lIns="91440" tIns="45720" rIns="91440" bIns="45720" rtlCol="0" anchor="ctr"/>
          <a:lstStyle>
            <a:lvl1pPr algn="l">
              <a:defRPr sz="1000">
                <a:solidFill>
                  <a:schemeClr val="tx2"/>
                </a:solidFill>
              </a:defRPr>
            </a:lvl1pPr>
          </a:lstStyle>
          <a:p>
            <a:fld id="{CA431686-8DE2-9B43-980D-29AE692D7900}" type="slidenum">
              <a:rPr lang="en-US" smtClean="0"/>
              <a:pPr/>
              <a:t>‹#›</a:t>
            </a:fld>
            <a:endParaRPr lang="en-US" dirty="0"/>
          </a:p>
        </p:txBody>
      </p:sp>
      <p:sp>
        <p:nvSpPr>
          <p:cNvPr id="8" name="Content Placeholder 2"/>
          <p:cNvSpPr>
            <a:spLocks noGrp="1"/>
          </p:cNvSpPr>
          <p:nvPr>
            <p:ph idx="1"/>
          </p:nvPr>
        </p:nvSpPr>
        <p:spPr>
          <a:xfrm>
            <a:off x="5194348" y="987426"/>
            <a:ext cx="6480000" cy="5311774"/>
          </a:xfrm>
          <a:prstGeom prst="rect">
            <a:avLst/>
          </a:prstGeom>
        </p:spPr>
        <p:txBody>
          <a:bodyPr>
            <a:normAutofit/>
          </a:bodyPr>
          <a:lstStyle>
            <a:lvl1pPr>
              <a:lnSpc>
                <a:spcPct val="110000"/>
              </a:lnSpc>
              <a:defRPr sz="1600"/>
            </a:lvl1pPr>
            <a:lvl2pPr>
              <a:lnSpc>
                <a:spcPct val="110000"/>
              </a:lnSpc>
              <a:defRPr sz="1400"/>
            </a:lvl2pPr>
            <a:lvl3pPr>
              <a:lnSpc>
                <a:spcPct val="110000"/>
              </a:lnSpc>
              <a:defRPr sz="1200"/>
            </a:lvl3pPr>
            <a:lvl4pPr>
              <a:defRPr sz="1200"/>
            </a:lvl4pPr>
            <a:lvl5pPr>
              <a:defRPr sz="1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p:txBody>
      </p:sp>
      <p:sp>
        <p:nvSpPr>
          <p:cNvPr id="9" name="Text Placeholder 3"/>
          <p:cNvSpPr>
            <a:spLocks noGrp="1"/>
          </p:cNvSpPr>
          <p:nvPr>
            <p:ph type="body" sz="half" idx="2"/>
          </p:nvPr>
        </p:nvSpPr>
        <p:spPr>
          <a:xfrm>
            <a:off x="514348" y="2158148"/>
            <a:ext cx="4320000" cy="4141052"/>
          </a:xfrm>
          <a:prstGeom prst="rect">
            <a:avLst/>
          </a:prstGeom>
        </p:spPr>
        <p:txBody>
          <a:bodyPr/>
          <a:lstStyle>
            <a:lvl1pPr marL="0" indent="0">
              <a:lnSpc>
                <a:spcPct val="110000"/>
              </a:lnSpc>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itle 1"/>
          <p:cNvSpPr>
            <a:spLocks noGrp="1"/>
          </p:cNvSpPr>
          <p:nvPr>
            <p:ph type="title" hasCustomPrompt="1"/>
          </p:nvPr>
        </p:nvSpPr>
        <p:spPr>
          <a:xfrm>
            <a:off x="514348" y="655819"/>
            <a:ext cx="4320000" cy="1244101"/>
          </a:xfrm>
          <a:prstGeom prst="rect">
            <a:avLst/>
          </a:prstGeom>
        </p:spPr>
        <p:txBody>
          <a:bodyPr/>
          <a:lstStyle/>
          <a:p>
            <a:r>
              <a:rPr lang="en-US" dirty="0"/>
              <a:t>Click to Add Title in Arial Bold 28pt. Title Case.</a:t>
            </a:r>
          </a:p>
        </p:txBody>
      </p:sp>
    </p:spTree>
    <p:extLst>
      <p:ext uri="{BB962C8B-B14F-4D97-AF65-F5344CB8AC3E}">
        <p14:creationId xmlns:p14="http://schemas.microsoft.com/office/powerpoint/2010/main" val="1936456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Titl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514840" y="6403974"/>
            <a:ext cx="429768" cy="429768"/>
          </a:xfrm>
          <a:prstGeom prst="rect">
            <a:avLst/>
          </a:prstGeom>
        </p:spPr>
        <p:txBody>
          <a:bodyPr vert="horz" lIns="91440" tIns="45720" rIns="91440" bIns="45720" rtlCol="0" anchor="ctr"/>
          <a:lstStyle>
            <a:lvl1pPr algn="l">
              <a:defRPr sz="1000">
                <a:solidFill>
                  <a:schemeClr val="tx2"/>
                </a:solidFill>
              </a:defRPr>
            </a:lvl1pPr>
          </a:lstStyle>
          <a:p>
            <a:fld id="{CA431686-8DE2-9B43-980D-29AE692D7900}" type="slidenum">
              <a:rPr lang="en-US" smtClean="0"/>
              <a:pPr/>
              <a:t>‹#›</a:t>
            </a:fld>
            <a:endParaRPr lang="en-US" dirty="0"/>
          </a:p>
        </p:txBody>
      </p:sp>
      <p:sp>
        <p:nvSpPr>
          <p:cNvPr id="8" name="Picture Placeholder 2"/>
          <p:cNvSpPr>
            <a:spLocks noGrp="1"/>
          </p:cNvSpPr>
          <p:nvPr>
            <p:ph type="pic" idx="1"/>
          </p:nvPr>
        </p:nvSpPr>
        <p:spPr>
          <a:xfrm>
            <a:off x="5194348" y="975499"/>
            <a:ext cx="6480000" cy="5323701"/>
          </a:xfrm>
          <a:prstGeom prst="rect">
            <a:avLst/>
          </a:prstGeom>
          <a:noFill/>
        </p:spPr>
        <p:txBody>
          <a:bodyPr anchor="t"/>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 Placeholder 3"/>
          <p:cNvSpPr>
            <a:spLocks noGrp="1"/>
          </p:cNvSpPr>
          <p:nvPr>
            <p:ph type="body" sz="half" idx="2"/>
          </p:nvPr>
        </p:nvSpPr>
        <p:spPr>
          <a:xfrm>
            <a:off x="514348" y="2158148"/>
            <a:ext cx="4320000" cy="4150678"/>
          </a:xfrm>
          <a:prstGeom prst="rect">
            <a:avLst/>
          </a:prstGeom>
        </p:spPr>
        <p:txBody>
          <a:bodyPr/>
          <a:lstStyle>
            <a:lvl1pPr marL="0" indent="0">
              <a:lnSpc>
                <a:spcPct val="110000"/>
              </a:lnSpc>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itle 1"/>
          <p:cNvSpPr>
            <a:spLocks noGrp="1"/>
          </p:cNvSpPr>
          <p:nvPr>
            <p:ph type="title" hasCustomPrompt="1"/>
          </p:nvPr>
        </p:nvSpPr>
        <p:spPr>
          <a:xfrm>
            <a:off x="514348" y="655820"/>
            <a:ext cx="4320000" cy="1243584"/>
          </a:xfrm>
          <a:prstGeom prst="rect">
            <a:avLst/>
          </a:prstGeom>
        </p:spPr>
        <p:txBody>
          <a:bodyPr/>
          <a:lstStyle/>
          <a:p>
            <a:r>
              <a:rPr lang="en-US" dirty="0"/>
              <a:t>Click to Add Title in Arial Bold 28pt. Title Case.</a:t>
            </a:r>
          </a:p>
        </p:txBody>
      </p:sp>
    </p:spTree>
    <p:extLst>
      <p:ext uri="{BB962C8B-B14F-4D97-AF65-F5344CB8AC3E}">
        <p14:creationId xmlns:p14="http://schemas.microsoft.com/office/powerpoint/2010/main" val="3607632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Slide 1">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514840" y="6403974"/>
            <a:ext cx="429768" cy="429768"/>
          </a:xfrm>
          <a:prstGeom prst="rect">
            <a:avLst/>
          </a:prstGeom>
        </p:spPr>
        <p:txBody>
          <a:bodyPr vert="horz" lIns="91440" tIns="45720" rIns="91440" bIns="45720" rtlCol="0" anchor="ctr"/>
          <a:lstStyle>
            <a:lvl1pPr algn="l">
              <a:defRPr sz="1000">
                <a:solidFill>
                  <a:schemeClr val="tx2"/>
                </a:solidFill>
              </a:defRPr>
            </a:lvl1pPr>
          </a:lstStyle>
          <a:p>
            <a:fld id="{CA431686-8DE2-9B43-980D-29AE692D7900}" type="slidenum">
              <a:rPr lang="en-US" smtClean="0"/>
              <a:pPr/>
              <a:t>‹#›</a:t>
            </a:fld>
            <a:endParaRPr lang="en-US" dirty="0"/>
          </a:p>
        </p:txBody>
      </p:sp>
    </p:spTree>
    <p:extLst>
      <p:ext uri="{BB962C8B-B14F-4D97-AF65-F5344CB8AC3E}">
        <p14:creationId xmlns:p14="http://schemas.microsoft.com/office/powerpoint/2010/main" val="2894762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lank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8849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Video">
    <p:bg>
      <p:bgPr>
        <a:solidFill>
          <a:srgbClr val="000000"/>
        </a:solidFill>
        <a:effectLst/>
      </p:bgPr>
    </p:bg>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B2664959-46D8-054F-8588-033E387479F3}"/>
              </a:ext>
            </a:extLst>
          </p:cNvPr>
          <p:cNvSpPr>
            <a:spLocks noGrp="1"/>
          </p:cNvSpPr>
          <p:nvPr>
            <p:ph type="media" sz="quarter" idx="11" hasCustomPrompt="1"/>
          </p:nvPr>
        </p:nvSpPr>
        <p:spPr>
          <a:xfrm>
            <a:off x="0" y="0"/>
            <a:ext cx="12192000" cy="6858000"/>
          </a:xfrm>
          <a:noFill/>
        </p:spPr>
        <p:txBody>
          <a:bodyPr/>
          <a:lstStyle>
            <a:lvl1pPr>
              <a:defRPr>
                <a:solidFill>
                  <a:schemeClr val="bg1"/>
                </a:solidFill>
              </a:defRPr>
            </a:lvl1pPr>
          </a:lstStyle>
          <a:p>
            <a:r>
              <a:rPr lang="en-US" dirty="0"/>
              <a:t> Click on icon to add video</a:t>
            </a:r>
          </a:p>
        </p:txBody>
      </p:sp>
    </p:spTree>
    <p:extLst>
      <p:ext uri="{BB962C8B-B14F-4D97-AF65-F5344CB8AC3E}">
        <p14:creationId xmlns:p14="http://schemas.microsoft.com/office/powerpoint/2010/main" val="21797710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very Connection Counts Title 1">
    <p:spTree>
      <p:nvGrpSpPr>
        <p:cNvPr id="1" name=""/>
        <p:cNvGrpSpPr/>
        <p:nvPr/>
      </p:nvGrpSpPr>
      <p:grpSpPr>
        <a:xfrm>
          <a:off x="0" y="0"/>
          <a:ext cx="0" cy="0"/>
          <a:chOff x="0" y="0"/>
          <a:chExt cx="0" cy="0"/>
        </a:xfrm>
      </p:grpSpPr>
      <p:pic>
        <p:nvPicPr>
          <p:cNvPr id="4" name="Picture 3" hidden="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8" name="Picture 17"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1295400"/>
            <a:ext cx="4627996" cy="2125532"/>
          </a:xfrm>
          <a:prstGeom prst="rect">
            <a:avLst/>
          </a:prstGeom>
        </p:spPr>
      </p:pic>
      <p:sp>
        <p:nvSpPr>
          <p:cNvPr id="15" name="TextBox 14">
            <a:extLst>
              <a:ext uri="{FF2B5EF4-FFF2-40B4-BE49-F238E27FC236}">
                <a16:creationId xmlns:a16="http://schemas.microsoft.com/office/drawing/2014/main" id="{E448585E-6D04-6A48-8018-C49541C02DA5}"/>
              </a:ext>
            </a:extLst>
          </p:cNvPr>
          <p:cNvSpPr txBox="1"/>
          <p:nvPr userDrawn="1"/>
        </p:nvSpPr>
        <p:spPr>
          <a:xfrm>
            <a:off x="2411006" y="6247115"/>
            <a:ext cx="1475194" cy="584775"/>
          </a:xfrm>
          <a:prstGeom prst="rect">
            <a:avLst/>
          </a:prstGeom>
        </p:spPr>
        <p:txBody>
          <a:bodyPr vert="horz" lIns="91440" tIns="45720" rIns="91440" bIns="45720" rtlCol="0">
            <a:normAutofit/>
          </a:bodyPr>
          <a:lstStyle>
            <a:lvl1pPr lvl="0" indent="0">
              <a:lnSpc>
                <a:spcPct val="100000"/>
              </a:lnSpc>
              <a:spcBef>
                <a:spcPts val="0"/>
              </a:spcBef>
              <a:buFont typeface="Arial" panose="020B0604020202020204" pitchFamily="34" charset="0"/>
              <a:buNone/>
              <a:defRPr sz="1600" baseline="0">
                <a:solidFill>
                  <a:srgbClr val="94969C"/>
                </a:solidFill>
              </a:defRPr>
            </a:lvl1pPr>
            <a:lvl2pPr indent="0">
              <a:lnSpc>
                <a:spcPct val="90000"/>
              </a:lnSpc>
              <a:spcBef>
                <a:spcPts val="500"/>
              </a:spcBef>
              <a:buFont typeface="Arial" panose="020B0604020202020204" pitchFamily="34" charset="0"/>
              <a:buNone/>
              <a:defRPr sz="1600">
                <a:solidFill>
                  <a:schemeClr val="tx2"/>
                </a:solidFill>
              </a:defRPr>
            </a:lvl2pPr>
            <a:lvl3pPr indent="0">
              <a:lnSpc>
                <a:spcPct val="90000"/>
              </a:lnSpc>
              <a:spcBef>
                <a:spcPts val="500"/>
              </a:spcBef>
              <a:buFont typeface="Arial" panose="020B0604020202020204" pitchFamily="34" charset="0"/>
              <a:buNone/>
              <a:defRPr sz="1400">
                <a:solidFill>
                  <a:schemeClr val="tx2"/>
                </a:solidFill>
              </a:defRPr>
            </a:lvl3pPr>
            <a:lvl4pPr indent="0">
              <a:lnSpc>
                <a:spcPct val="90000"/>
              </a:lnSpc>
              <a:spcBef>
                <a:spcPts val="500"/>
              </a:spcBef>
              <a:buFont typeface="Arial" panose="020B0604020202020204" pitchFamily="34" charset="0"/>
              <a:buNone/>
              <a:defRPr sz="1200">
                <a:solidFill>
                  <a:schemeClr val="tx2"/>
                </a:solidFill>
              </a:defRPr>
            </a:lvl4pPr>
            <a:lvl5pPr indent="0">
              <a:lnSpc>
                <a:spcPct val="90000"/>
              </a:lnSpc>
              <a:spcBef>
                <a:spcPts val="500"/>
              </a:spcBef>
              <a:buFont typeface="Arial" panose="020B0604020202020204" pitchFamily="34" charset="0"/>
              <a:buNone/>
              <a:defRPr sz="12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endParaRPr lang="en-US" dirty="0"/>
          </a:p>
        </p:txBody>
      </p:sp>
      <p:sp>
        <p:nvSpPr>
          <p:cNvPr id="16" name="Rectangle 15">
            <a:extLst>
              <a:ext uri="{FF2B5EF4-FFF2-40B4-BE49-F238E27FC236}">
                <a16:creationId xmlns:a16="http://schemas.microsoft.com/office/drawing/2014/main" id="{B2C31E51-98A8-694F-B61B-DA6EEF6459F6}"/>
              </a:ext>
            </a:extLst>
          </p:cNvPr>
          <p:cNvSpPr>
            <a:spLocks noChangeAspect="1"/>
          </p:cNvSpPr>
          <p:nvPr userDrawn="1"/>
        </p:nvSpPr>
        <p:spPr>
          <a:xfrm>
            <a:off x="0" y="0"/>
            <a:ext cx="12192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a:extLst>
              <a:ext uri="{FF2B5EF4-FFF2-40B4-BE49-F238E27FC236}">
                <a16:creationId xmlns:a16="http://schemas.microsoft.com/office/drawing/2014/main" id="{63F44585-9CD4-1540-BF2C-408573C5F803}"/>
              </a:ext>
            </a:extLst>
          </p:cNvPr>
          <p:cNvSpPr/>
          <p:nvPr userDrawn="1"/>
        </p:nvSpPr>
        <p:spPr>
          <a:xfrm>
            <a:off x="0" y="1012838"/>
            <a:ext cx="3476092" cy="64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ADE2310-9E50-D24D-B896-71DE1C01244C}"/>
              </a:ext>
            </a:extLst>
          </p:cNvPr>
          <p:cNvSpPr/>
          <p:nvPr userDrawn="1"/>
        </p:nvSpPr>
        <p:spPr>
          <a:xfrm flipV="1">
            <a:off x="836262" y="4715425"/>
            <a:ext cx="11355738" cy="64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D641D52-84F7-D647-95E2-93AEFB8228F5}"/>
              </a:ext>
            </a:extLst>
          </p:cNvPr>
          <p:cNvSpPr/>
          <p:nvPr userDrawn="1"/>
        </p:nvSpPr>
        <p:spPr>
          <a:xfrm>
            <a:off x="714520" y="1236340"/>
            <a:ext cx="10382251" cy="3539430"/>
          </a:xfrm>
          <a:prstGeom prst="rect">
            <a:avLst/>
          </a:prstGeom>
        </p:spPr>
        <p:txBody>
          <a:bodyPr wrap="square">
            <a:spAutoFit/>
          </a:bodyPr>
          <a:lstStyle/>
          <a:p>
            <a:pPr>
              <a:lnSpc>
                <a:spcPct val="80000"/>
              </a:lnSpc>
            </a:pPr>
            <a:r>
              <a:rPr lang="en-US" sz="7000" b="1" cap="all" dirty="0">
                <a:solidFill>
                  <a:schemeClr val="tx2"/>
                </a:solidFill>
              </a:rPr>
              <a:t>WHEN</a:t>
            </a:r>
            <a:br>
              <a:rPr lang="en-US" sz="7000" b="1" cap="all" dirty="0">
                <a:solidFill>
                  <a:schemeClr val="tx2"/>
                </a:solidFill>
              </a:rPr>
            </a:br>
            <a:r>
              <a:rPr lang="en-US" sz="7000" b="1" cap="all" dirty="0">
                <a:solidFill>
                  <a:schemeClr val="tx2"/>
                </a:solidFill>
              </a:rPr>
              <a:t>TECHNOLOGY</a:t>
            </a:r>
            <a:br>
              <a:rPr lang="en-US" sz="7000" b="1" cap="all" dirty="0">
                <a:solidFill>
                  <a:schemeClr val="tx2"/>
                </a:solidFill>
              </a:rPr>
            </a:br>
            <a:r>
              <a:rPr lang="en-US" sz="7000" b="1" cap="all" dirty="0">
                <a:solidFill>
                  <a:schemeClr val="tx2"/>
                </a:solidFill>
              </a:rPr>
              <a:t>CONNECTS,</a:t>
            </a:r>
            <a:br>
              <a:rPr lang="en-US" sz="7000" b="1" cap="all" dirty="0">
                <a:solidFill>
                  <a:schemeClr val="tx2"/>
                </a:solidFill>
              </a:rPr>
            </a:br>
            <a:r>
              <a:rPr lang="en-US" sz="7000" b="1" cap="all" dirty="0">
                <a:solidFill>
                  <a:schemeClr val="tx2"/>
                </a:solidFill>
              </a:rPr>
              <a:t>SO DOES HUMANITY.</a:t>
            </a:r>
            <a:endParaRPr lang="en-US" sz="7000" b="1" dirty="0">
              <a:solidFill>
                <a:schemeClr val="tx2"/>
              </a:solidFill>
            </a:endParaRPr>
          </a:p>
        </p:txBody>
      </p:sp>
      <p:pic>
        <p:nvPicPr>
          <p:cNvPr id="23" name="Picture 22">
            <a:extLst>
              <a:ext uri="{FF2B5EF4-FFF2-40B4-BE49-F238E27FC236}">
                <a16:creationId xmlns:a16="http://schemas.microsoft.com/office/drawing/2014/main" id="{1CC7EB59-697F-BE40-A466-19DEDCC0BA2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92951" y="5215637"/>
            <a:ext cx="2292948" cy="1310257"/>
          </a:xfrm>
          <a:prstGeom prst="rect">
            <a:avLst/>
          </a:prstGeom>
        </p:spPr>
      </p:pic>
      <p:sp>
        <p:nvSpPr>
          <p:cNvPr id="24" name="Rectangle 23">
            <a:extLst>
              <a:ext uri="{FF2B5EF4-FFF2-40B4-BE49-F238E27FC236}">
                <a16:creationId xmlns:a16="http://schemas.microsoft.com/office/drawing/2014/main" id="{3E16F211-F358-404B-8BF4-41D4E066BE5D}"/>
              </a:ext>
            </a:extLst>
          </p:cNvPr>
          <p:cNvSpPr/>
          <p:nvPr userDrawn="1"/>
        </p:nvSpPr>
        <p:spPr>
          <a:xfrm>
            <a:off x="785992" y="5828605"/>
            <a:ext cx="3038652" cy="323165"/>
          </a:xfrm>
          <a:prstGeom prst="rect">
            <a:avLst/>
          </a:prstGeom>
        </p:spPr>
        <p:txBody>
          <a:bodyPr wrap="none">
            <a:spAutoFit/>
          </a:bodyPr>
          <a:lstStyle/>
          <a:p>
            <a:r>
              <a:rPr lang="en-US" sz="1460" b="1" dirty="0">
                <a:solidFill>
                  <a:schemeClr val="tx2"/>
                </a:solidFill>
              </a:rPr>
              <a:t>EVERY CONNECTION COUNTS</a:t>
            </a:r>
          </a:p>
        </p:txBody>
      </p:sp>
    </p:spTree>
    <p:extLst>
      <p:ext uri="{BB962C8B-B14F-4D97-AF65-F5344CB8AC3E}">
        <p14:creationId xmlns:p14="http://schemas.microsoft.com/office/powerpoint/2010/main" val="649391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Alternate">
    <p:spTree>
      <p:nvGrpSpPr>
        <p:cNvPr id="1" name=""/>
        <p:cNvGrpSpPr/>
        <p:nvPr/>
      </p:nvGrpSpPr>
      <p:grpSpPr>
        <a:xfrm>
          <a:off x="0" y="0"/>
          <a:ext cx="0" cy="0"/>
          <a:chOff x="0" y="0"/>
          <a:chExt cx="0" cy="0"/>
        </a:xfrm>
      </p:grpSpPr>
      <p:pic>
        <p:nvPicPr>
          <p:cNvPr id="13" name="Picture 12" descr="A picture containing sink, kitchen, counter, table&#10;&#10;Description automatically generated">
            <a:extLst>
              <a:ext uri="{FF2B5EF4-FFF2-40B4-BE49-F238E27FC236}">
                <a16:creationId xmlns:a16="http://schemas.microsoft.com/office/drawing/2014/main" id="{DF8AFB35-70B5-E740-93CD-900D94BC79B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23513" y="3465576"/>
            <a:ext cx="2968487" cy="3392424"/>
          </a:xfrm>
          <a:prstGeom prst="rect">
            <a:avLst/>
          </a:prstGeom>
        </p:spPr>
      </p:pic>
      <p:pic>
        <p:nvPicPr>
          <p:cNvPr id="12" name="Picture Placeholder 5" descr="A person sitting at a table&#10;&#10;Description automatically generated">
            <a:extLst>
              <a:ext uri="{FF2B5EF4-FFF2-40B4-BE49-F238E27FC236}">
                <a16:creationId xmlns:a16="http://schemas.microsoft.com/office/drawing/2014/main" id="{42871169-12A8-1C42-9606-1A70317D6D0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949952" y="3466618"/>
            <a:ext cx="4197096" cy="3391382"/>
          </a:xfrm>
          <a:prstGeom prst="rect">
            <a:avLst/>
          </a:prstGeom>
        </p:spPr>
      </p:pic>
      <p:pic>
        <p:nvPicPr>
          <p:cNvPr id="7" name="Picture 6" descr="A group of people sitting at a table&#10;&#10;Description automatically generated">
            <a:extLst>
              <a:ext uri="{FF2B5EF4-FFF2-40B4-BE49-F238E27FC236}">
                <a16:creationId xmlns:a16="http://schemas.microsoft.com/office/drawing/2014/main" id="{D423E103-45C5-C544-AE70-25DAFC51AC46}"/>
              </a:ext>
            </a:extLst>
          </p:cNvPr>
          <p:cNvPicPr>
            <a:picLocks/>
          </p:cNvPicPr>
          <p:nvPr userDrawn="1"/>
        </p:nvPicPr>
        <p:blipFill>
          <a:blip r:embed="rId4">
            <a:extLst>
              <a:ext uri="{28A0092B-C50C-407E-A947-70E740481C1C}">
                <a14:useLocalDpi xmlns:a14="http://schemas.microsoft.com/office/drawing/2010/main"/>
              </a:ext>
            </a:extLst>
          </a:blip>
          <a:stretch>
            <a:fillRect/>
          </a:stretch>
        </p:blipFill>
        <p:spPr>
          <a:xfrm>
            <a:off x="4949952" y="0"/>
            <a:ext cx="7242048" cy="3401568"/>
          </a:xfrm>
          <a:prstGeom prst="rect">
            <a:avLst/>
          </a:prstGeom>
        </p:spPr>
      </p:pic>
      <p:sp>
        <p:nvSpPr>
          <p:cNvPr id="33" name="TextBox 32">
            <a:extLst>
              <a:ext uri="{FF2B5EF4-FFF2-40B4-BE49-F238E27FC236}">
                <a16:creationId xmlns:a16="http://schemas.microsoft.com/office/drawing/2014/main" id="{07DD33B4-743D-094D-8306-F969998CF954}"/>
              </a:ext>
            </a:extLst>
          </p:cNvPr>
          <p:cNvSpPr txBox="1"/>
          <p:nvPr userDrawn="1"/>
        </p:nvSpPr>
        <p:spPr>
          <a:xfrm>
            <a:off x="2312683" y="6247115"/>
            <a:ext cx="1475194" cy="584775"/>
          </a:xfrm>
          <a:prstGeom prst="rect">
            <a:avLst/>
          </a:prstGeom>
        </p:spPr>
        <p:txBody>
          <a:bodyPr vert="horz" lIns="91440" tIns="45720" rIns="91440" bIns="45720" rtlCol="0">
            <a:normAutofit/>
          </a:bodyPr>
          <a:lstStyle>
            <a:lvl1pPr lvl="0" indent="0">
              <a:lnSpc>
                <a:spcPct val="100000"/>
              </a:lnSpc>
              <a:spcBef>
                <a:spcPts val="0"/>
              </a:spcBef>
              <a:buFont typeface="Arial" panose="020B0604020202020204" pitchFamily="34" charset="0"/>
              <a:buNone/>
              <a:defRPr sz="1600" baseline="0">
                <a:solidFill>
                  <a:srgbClr val="94969C"/>
                </a:solidFill>
              </a:defRPr>
            </a:lvl1pPr>
            <a:lvl2pPr indent="0">
              <a:lnSpc>
                <a:spcPct val="90000"/>
              </a:lnSpc>
              <a:spcBef>
                <a:spcPts val="500"/>
              </a:spcBef>
              <a:buFont typeface="Arial" panose="020B0604020202020204" pitchFamily="34" charset="0"/>
              <a:buNone/>
              <a:defRPr sz="1600">
                <a:solidFill>
                  <a:schemeClr val="tx2"/>
                </a:solidFill>
              </a:defRPr>
            </a:lvl2pPr>
            <a:lvl3pPr indent="0">
              <a:lnSpc>
                <a:spcPct val="90000"/>
              </a:lnSpc>
              <a:spcBef>
                <a:spcPts val="500"/>
              </a:spcBef>
              <a:buFont typeface="Arial" panose="020B0604020202020204" pitchFamily="34" charset="0"/>
              <a:buNone/>
              <a:defRPr sz="1400">
                <a:solidFill>
                  <a:schemeClr val="tx2"/>
                </a:solidFill>
              </a:defRPr>
            </a:lvl3pPr>
            <a:lvl4pPr indent="0">
              <a:lnSpc>
                <a:spcPct val="90000"/>
              </a:lnSpc>
              <a:spcBef>
                <a:spcPts val="500"/>
              </a:spcBef>
              <a:buFont typeface="Arial" panose="020B0604020202020204" pitchFamily="34" charset="0"/>
              <a:buNone/>
              <a:defRPr sz="1200">
                <a:solidFill>
                  <a:schemeClr val="tx2"/>
                </a:solidFill>
              </a:defRPr>
            </a:lvl4pPr>
            <a:lvl5pPr indent="0">
              <a:lnSpc>
                <a:spcPct val="90000"/>
              </a:lnSpc>
              <a:spcBef>
                <a:spcPts val="500"/>
              </a:spcBef>
              <a:buFont typeface="Arial" panose="020B0604020202020204" pitchFamily="34" charset="0"/>
              <a:buNone/>
              <a:defRPr sz="12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endParaRPr lang="en-US" dirty="0"/>
          </a:p>
        </p:txBody>
      </p:sp>
      <p:sp>
        <p:nvSpPr>
          <p:cNvPr id="34" name="Rectangle 33">
            <a:extLst>
              <a:ext uri="{FF2B5EF4-FFF2-40B4-BE49-F238E27FC236}">
                <a16:creationId xmlns:a16="http://schemas.microsoft.com/office/drawing/2014/main" id="{2A6987A9-AF90-0846-884F-3288346AD80C}"/>
              </a:ext>
            </a:extLst>
          </p:cNvPr>
          <p:cNvSpPr>
            <a:spLocks noChangeAspect="1"/>
          </p:cNvSpPr>
          <p:nvPr userDrawn="1"/>
        </p:nvSpPr>
        <p:spPr>
          <a:xfrm>
            <a:off x="1" y="0"/>
            <a:ext cx="48768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5" name="Title 1">
            <a:extLst>
              <a:ext uri="{FF2B5EF4-FFF2-40B4-BE49-F238E27FC236}">
                <a16:creationId xmlns:a16="http://schemas.microsoft.com/office/drawing/2014/main" id="{F0C5DEA6-4A5A-C842-A4A5-747B5DFD37F6}"/>
              </a:ext>
            </a:extLst>
          </p:cNvPr>
          <p:cNvSpPr>
            <a:spLocks noGrp="1"/>
          </p:cNvSpPr>
          <p:nvPr>
            <p:ph type="ctrTitle" hasCustomPrompt="1"/>
          </p:nvPr>
        </p:nvSpPr>
        <p:spPr>
          <a:xfrm>
            <a:off x="368346" y="711200"/>
            <a:ext cx="4133088" cy="3662019"/>
          </a:xfrm>
          <a:prstGeom prst="rect">
            <a:avLst/>
          </a:prstGeom>
        </p:spPr>
        <p:txBody>
          <a:bodyPr vert="horz" lIns="0" tIns="0" rIns="0" bIns="0" rtlCol="0" anchor="b" anchorCtr="0">
            <a:noAutofit/>
          </a:bodyPr>
          <a:lstStyle>
            <a:lvl1pPr>
              <a:lnSpc>
                <a:spcPct val="90000"/>
              </a:lnSpc>
              <a:defRPr lang="en-US" sz="3400" dirty="0">
                <a:solidFill>
                  <a:schemeClr val="tx2"/>
                </a:solidFill>
              </a:defRPr>
            </a:lvl1pPr>
          </a:lstStyle>
          <a:p>
            <a:r>
              <a:rPr lang="en-US" dirty="0"/>
              <a:t>Alternate: Click to Add Presentation Title in Arial Bold 34pt. Title Case.</a:t>
            </a:r>
          </a:p>
        </p:txBody>
      </p:sp>
      <p:sp>
        <p:nvSpPr>
          <p:cNvPr id="36" name="Subtitle 2">
            <a:extLst>
              <a:ext uri="{FF2B5EF4-FFF2-40B4-BE49-F238E27FC236}">
                <a16:creationId xmlns:a16="http://schemas.microsoft.com/office/drawing/2014/main" id="{7C878F1E-8E9D-AC46-ADC9-0E7E1942589A}"/>
              </a:ext>
            </a:extLst>
          </p:cNvPr>
          <p:cNvSpPr>
            <a:spLocks noGrp="1"/>
          </p:cNvSpPr>
          <p:nvPr>
            <p:ph type="subTitle" idx="1" hasCustomPrompt="1"/>
          </p:nvPr>
        </p:nvSpPr>
        <p:spPr>
          <a:xfrm>
            <a:off x="368345" y="4683185"/>
            <a:ext cx="4133088" cy="1240095"/>
          </a:xfrm>
          <a:prstGeom prst="rect">
            <a:avLst/>
          </a:prstGeom>
        </p:spPr>
        <p:txBody>
          <a:bodyPr>
            <a:noAutofit/>
          </a:bodyPr>
          <a:lstStyle>
            <a:lvl1pPr marL="0" indent="0" algn="l">
              <a:lnSpc>
                <a:spcPct val="90000"/>
              </a:lnSpc>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 Author Name</a:t>
            </a:r>
          </a:p>
        </p:txBody>
      </p:sp>
      <p:sp>
        <p:nvSpPr>
          <p:cNvPr id="37" name="TextBox 36">
            <a:extLst>
              <a:ext uri="{FF2B5EF4-FFF2-40B4-BE49-F238E27FC236}">
                <a16:creationId xmlns:a16="http://schemas.microsoft.com/office/drawing/2014/main" id="{1711A761-901E-B846-B74B-96C382ADCDDF}"/>
              </a:ext>
            </a:extLst>
          </p:cNvPr>
          <p:cNvSpPr txBox="1"/>
          <p:nvPr userDrawn="1"/>
        </p:nvSpPr>
        <p:spPr>
          <a:xfrm>
            <a:off x="353332" y="6247364"/>
            <a:ext cx="3222028" cy="215444"/>
          </a:xfrm>
          <a:prstGeom prst="rect">
            <a:avLst/>
          </a:prstGeom>
          <a:noFill/>
        </p:spPr>
        <p:txBody>
          <a:bodyPr wrap="square" lIns="0" tIns="0" rIns="0" bIns="0" rtlCol="0">
            <a:spAutoFit/>
          </a:bodyPr>
          <a:lstStyle/>
          <a:p>
            <a:r>
              <a:rPr lang="en-US" sz="1400" b="1" dirty="0">
                <a:solidFill>
                  <a:schemeClr val="tx2"/>
                </a:solidFill>
              </a:rPr>
              <a:t>EVERY CONNECTION COUNTS</a:t>
            </a:r>
          </a:p>
        </p:txBody>
      </p:sp>
      <p:cxnSp>
        <p:nvCxnSpPr>
          <p:cNvPr id="38" name="Straight Connector 37">
            <a:extLst>
              <a:ext uri="{FF2B5EF4-FFF2-40B4-BE49-F238E27FC236}">
                <a16:creationId xmlns:a16="http://schemas.microsoft.com/office/drawing/2014/main" id="{473A4607-8514-5241-BC9C-9E5080C7AF8C}"/>
              </a:ext>
            </a:extLst>
          </p:cNvPr>
          <p:cNvCxnSpPr>
            <a:cxnSpLocks/>
          </p:cNvCxnSpPr>
          <p:nvPr userDrawn="1"/>
        </p:nvCxnSpPr>
        <p:spPr>
          <a:xfrm>
            <a:off x="358514" y="4508499"/>
            <a:ext cx="41330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3C6BFCEF-CB7A-D245-9621-D646F4E6C43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626433" y="0"/>
            <a:ext cx="1080000" cy="617143"/>
          </a:xfrm>
          <a:prstGeom prst="rect">
            <a:avLst/>
          </a:prstGeom>
        </p:spPr>
      </p:pic>
    </p:spTree>
    <p:extLst>
      <p:ext uri="{BB962C8B-B14F-4D97-AF65-F5344CB8AC3E}">
        <p14:creationId xmlns:p14="http://schemas.microsoft.com/office/powerpoint/2010/main" val="2963237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very Connection Counts Title 2">
    <p:spTree>
      <p:nvGrpSpPr>
        <p:cNvPr id="1" name=""/>
        <p:cNvGrpSpPr/>
        <p:nvPr/>
      </p:nvGrpSpPr>
      <p:grpSpPr>
        <a:xfrm>
          <a:off x="0" y="0"/>
          <a:ext cx="0" cy="0"/>
          <a:chOff x="0" y="0"/>
          <a:chExt cx="0" cy="0"/>
        </a:xfrm>
      </p:grpSpPr>
      <p:pic>
        <p:nvPicPr>
          <p:cNvPr id="4" name="Picture 3" hidden="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8" name="Picture 17"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1295400"/>
            <a:ext cx="4627996" cy="2125532"/>
          </a:xfrm>
          <a:prstGeom prst="rect">
            <a:avLst/>
          </a:prstGeom>
        </p:spPr>
      </p:pic>
      <p:sp>
        <p:nvSpPr>
          <p:cNvPr id="15" name="TextBox 14">
            <a:extLst>
              <a:ext uri="{FF2B5EF4-FFF2-40B4-BE49-F238E27FC236}">
                <a16:creationId xmlns:a16="http://schemas.microsoft.com/office/drawing/2014/main" id="{E448585E-6D04-6A48-8018-C49541C02DA5}"/>
              </a:ext>
            </a:extLst>
          </p:cNvPr>
          <p:cNvSpPr txBox="1"/>
          <p:nvPr userDrawn="1"/>
        </p:nvSpPr>
        <p:spPr>
          <a:xfrm>
            <a:off x="2411006" y="6247115"/>
            <a:ext cx="1475194" cy="584775"/>
          </a:xfrm>
          <a:prstGeom prst="rect">
            <a:avLst/>
          </a:prstGeom>
        </p:spPr>
        <p:txBody>
          <a:bodyPr vert="horz" lIns="91440" tIns="45720" rIns="91440" bIns="45720" rtlCol="0">
            <a:normAutofit/>
          </a:bodyPr>
          <a:lstStyle>
            <a:lvl1pPr lvl="0" indent="0">
              <a:lnSpc>
                <a:spcPct val="100000"/>
              </a:lnSpc>
              <a:spcBef>
                <a:spcPts val="0"/>
              </a:spcBef>
              <a:buFont typeface="Arial" panose="020B0604020202020204" pitchFamily="34" charset="0"/>
              <a:buNone/>
              <a:defRPr sz="1600" baseline="0">
                <a:solidFill>
                  <a:srgbClr val="94969C"/>
                </a:solidFill>
              </a:defRPr>
            </a:lvl1pPr>
            <a:lvl2pPr indent="0">
              <a:lnSpc>
                <a:spcPct val="90000"/>
              </a:lnSpc>
              <a:spcBef>
                <a:spcPts val="500"/>
              </a:spcBef>
              <a:buFont typeface="Arial" panose="020B0604020202020204" pitchFamily="34" charset="0"/>
              <a:buNone/>
              <a:defRPr sz="1600">
                <a:solidFill>
                  <a:schemeClr val="tx2"/>
                </a:solidFill>
              </a:defRPr>
            </a:lvl2pPr>
            <a:lvl3pPr indent="0">
              <a:lnSpc>
                <a:spcPct val="90000"/>
              </a:lnSpc>
              <a:spcBef>
                <a:spcPts val="500"/>
              </a:spcBef>
              <a:buFont typeface="Arial" panose="020B0604020202020204" pitchFamily="34" charset="0"/>
              <a:buNone/>
              <a:defRPr sz="1400">
                <a:solidFill>
                  <a:schemeClr val="tx2"/>
                </a:solidFill>
              </a:defRPr>
            </a:lvl3pPr>
            <a:lvl4pPr indent="0">
              <a:lnSpc>
                <a:spcPct val="90000"/>
              </a:lnSpc>
              <a:spcBef>
                <a:spcPts val="500"/>
              </a:spcBef>
              <a:buFont typeface="Arial" panose="020B0604020202020204" pitchFamily="34" charset="0"/>
              <a:buNone/>
              <a:defRPr sz="1200">
                <a:solidFill>
                  <a:schemeClr val="tx2"/>
                </a:solidFill>
              </a:defRPr>
            </a:lvl4pPr>
            <a:lvl5pPr indent="0">
              <a:lnSpc>
                <a:spcPct val="90000"/>
              </a:lnSpc>
              <a:spcBef>
                <a:spcPts val="500"/>
              </a:spcBef>
              <a:buFont typeface="Arial" panose="020B0604020202020204" pitchFamily="34" charset="0"/>
              <a:buNone/>
              <a:defRPr sz="12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endParaRPr lang="en-US" dirty="0"/>
          </a:p>
        </p:txBody>
      </p:sp>
      <p:sp>
        <p:nvSpPr>
          <p:cNvPr id="16" name="Rectangle 15">
            <a:extLst>
              <a:ext uri="{FF2B5EF4-FFF2-40B4-BE49-F238E27FC236}">
                <a16:creationId xmlns:a16="http://schemas.microsoft.com/office/drawing/2014/main" id="{B2C31E51-98A8-694F-B61B-DA6EEF6459F6}"/>
              </a:ext>
            </a:extLst>
          </p:cNvPr>
          <p:cNvSpPr>
            <a:spLocks noChangeAspect="1"/>
          </p:cNvSpPr>
          <p:nvPr userDrawn="1"/>
        </p:nvSpPr>
        <p:spPr>
          <a:xfrm>
            <a:off x="0" y="0"/>
            <a:ext cx="12192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a:extLst>
              <a:ext uri="{FF2B5EF4-FFF2-40B4-BE49-F238E27FC236}">
                <a16:creationId xmlns:a16="http://schemas.microsoft.com/office/drawing/2014/main" id="{63F44585-9CD4-1540-BF2C-408573C5F803}"/>
              </a:ext>
            </a:extLst>
          </p:cNvPr>
          <p:cNvSpPr/>
          <p:nvPr userDrawn="1"/>
        </p:nvSpPr>
        <p:spPr>
          <a:xfrm>
            <a:off x="0" y="1012837"/>
            <a:ext cx="2688198" cy="64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ADE2310-9E50-D24D-B896-71DE1C01244C}"/>
              </a:ext>
            </a:extLst>
          </p:cNvPr>
          <p:cNvSpPr/>
          <p:nvPr userDrawn="1"/>
        </p:nvSpPr>
        <p:spPr>
          <a:xfrm flipV="1">
            <a:off x="836262" y="4715425"/>
            <a:ext cx="11355738" cy="64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D641D52-84F7-D647-95E2-93AEFB8228F5}"/>
              </a:ext>
            </a:extLst>
          </p:cNvPr>
          <p:cNvSpPr/>
          <p:nvPr userDrawn="1"/>
        </p:nvSpPr>
        <p:spPr>
          <a:xfrm>
            <a:off x="714520" y="1236340"/>
            <a:ext cx="10382251" cy="3539430"/>
          </a:xfrm>
          <a:prstGeom prst="rect">
            <a:avLst/>
          </a:prstGeom>
        </p:spPr>
        <p:txBody>
          <a:bodyPr wrap="square">
            <a:spAutoFit/>
          </a:bodyPr>
          <a:lstStyle/>
          <a:p>
            <a:pPr>
              <a:lnSpc>
                <a:spcPct val="80000"/>
              </a:lnSpc>
            </a:pPr>
            <a:r>
              <a:rPr lang="en-US" sz="7000" b="1" cap="all" dirty="0">
                <a:solidFill>
                  <a:schemeClr val="tx2"/>
                </a:solidFill>
              </a:rPr>
              <a:t>ANY</a:t>
            </a:r>
            <a:br>
              <a:rPr lang="en-US" sz="7000" b="1" cap="all" dirty="0">
                <a:solidFill>
                  <a:schemeClr val="tx2"/>
                </a:solidFill>
              </a:rPr>
            </a:br>
            <a:r>
              <a:rPr lang="en-US" sz="7000" b="1" cap="all" dirty="0">
                <a:solidFill>
                  <a:schemeClr val="tx2"/>
                </a:solidFill>
              </a:rPr>
              <a:t>CONNECTION</a:t>
            </a:r>
            <a:br>
              <a:rPr lang="en-US" sz="7000" b="1" cap="all" dirty="0">
                <a:solidFill>
                  <a:schemeClr val="tx2"/>
                </a:solidFill>
              </a:rPr>
            </a:br>
            <a:r>
              <a:rPr lang="en-US" sz="7000" b="1" cap="all" dirty="0">
                <a:solidFill>
                  <a:schemeClr val="tx2"/>
                </a:solidFill>
              </a:rPr>
              <a:t>CAN CHANGE</a:t>
            </a:r>
            <a:br>
              <a:rPr lang="en-US" sz="7000" b="1" cap="all" dirty="0">
                <a:solidFill>
                  <a:schemeClr val="tx2"/>
                </a:solidFill>
              </a:rPr>
            </a:br>
            <a:r>
              <a:rPr lang="en-US" sz="7000" b="1" cap="all" dirty="0">
                <a:solidFill>
                  <a:schemeClr val="tx2"/>
                </a:solidFill>
              </a:rPr>
              <a:t>THE WORLD</a:t>
            </a:r>
            <a:endParaRPr lang="en-US" sz="7000" b="1" dirty="0">
              <a:solidFill>
                <a:schemeClr val="tx2"/>
              </a:solidFill>
            </a:endParaRPr>
          </a:p>
        </p:txBody>
      </p:sp>
      <p:pic>
        <p:nvPicPr>
          <p:cNvPr id="23" name="Picture 22">
            <a:extLst>
              <a:ext uri="{FF2B5EF4-FFF2-40B4-BE49-F238E27FC236}">
                <a16:creationId xmlns:a16="http://schemas.microsoft.com/office/drawing/2014/main" id="{1CC7EB59-697F-BE40-A466-19DEDCC0BA2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92951" y="5215637"/>
            <a:ext cx="2292948" cy="1310257"/>
          </a:xfrm>
          <a:prstGeom prst="rect">
            <a:avLst/>
          </a:prstGeom>
        </p:spPr>
      </p:pic>
      <p:sp>
        <p:nvSpPr>
          <p:cNvPr id="24" name="Rectangle 23">
            <a:extLst>
              <a:ext uri="{FF2B5EF4-FFF2-40B4-BE49-F238E27FC236}">
                <a16:creationId xmlns:a16="http://schemas.microsoft.com/office/drawing/2014/main" id="{3E16F211-F358-404B-8BF4-41D4E066BE5D}"/>
              </a:ext>
            </a:extLst>
          </p:cNvPr>
          <p:cNvSpPr/>
          <p:nvPr userDrawn="1"/>
        </p:nvSpPr>
        <p:spPr>
          <a:xfrm>
            <a:off x="785992" y="5828605"/>
            <a:ext cx="3038652" cy="323165"/>
          </a:xfrm>
          <a:prstGeom prst="rect">
            <a:avLst/>
          </a:prstGeom>
        </p:spPr>
        <p:txBody>
          <a:bodyPr wrap="none">
            <a:spAutoFit/>
          </a:bodyPr>
          <a:lstStyle/>
          <a:p>
            <a:r>
              <a:rPr lang="en-US" sz="1460" b="1" dirty="0">
                <a:solidFill>
                  <a:schemeClr val="tx2"/>
                </a:solidFill>
              </a:rPr>
              <a:t>EVERY CONNECTION COUNTS</a:t>
            </a:r>
          </a:p>
        </p:txBody>
      </p:sp>
    </p:spTree>
    <p:extLst>
      <p:ext uri="{BB962C8B-B14F-4D97-AF65-F5344CB8AC3E}">
        <p14:creationId xmlns:p14="http://schemas.microsoft.com/office/powerpoint/2010/main" val="20867174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Every Connection Counts Title 3">
    <p:spTree>
      <p:nvGrpSpPr>
        <p:cNvPr id="1" name=""/>
        <p:cNvGrpSpPr/>
        <p:nvPr/>
      </p:nvGrpSpPr>
      <p:grpSpPr>
        <a:xfrm>
          <a:off x="0" y="0"/>
          <a:ext cx="0" cy="0"/>
          <a:chOff x="0" y="0"/>
          <a:chExt cx="0" cy="0"/>
        </a:xfrm>
      </p:grpSpPr>
      <p:pic>
        <p:nvPicPr>
          <p:cNvPr id="4" name="Picture 3" hidden="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8" name="Picture 17"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1295400"/>
            <a:ext cx="4627996" cy="2125532"/>
          </a:xfrm>
          <a:prstGeom prst="rect">
            <a:avLst/>
          </a:prstGeom>
        </p:spPr>
      </p:pic>
      <p:sp>
        <p:nvSpPr>
          <p:cNvPr id="15" name="TextBox 14">
            <a:extLst>
              <a:ext uri="{FF2B5EF4-FFF2-40B4-BE49-F238E27FC236}">
                <a16:creationId xmlns:a16="http://schemas.microsoft.com/office/drawing/2014/main" id="{E448585E-6D04-6A48-8018-C49541C02DA5}"/>
              </a:ext>
            </a:extLst>
          </p:cNvPr>
          <p:cNvSpPr txBox="1"/>
          <p:nvPr userDrawn="1"/>
        </p:nvSpPr>
        <p:spPr>
          <a:xfrm>
            <a:off x="2411006" y="6247115"/>
            <a:ext cx="1475194" cy="584775"/>
          </a:xfrm>
          <a:prstGeom prst="rect">
            <a:avLst/>
          </a:prstGeom>
        </p:spPr>
        <p:txBody>
          <a:bodyPr vert="horz" lIns="91440" tIns="45720" rIns="91440" bIns="45720" rtlCol="0">
            <a:normAutofit/>
          </a:bodyPr>
          <a:lstStyle>
            <a:lvl1pPr lvl="0" indent="0">
              <a:lnSpc>
                <a:spcPct val="100000"/>
              </a:lnSpc>
              <a:spcBef>
                <a:spcPts val="0"/>
              </a:spcBef>
              <a:buFont typeface="Arial" panose="020B0604020202020204" pitchFamily="34" charset="0"/>
              <a:buNone/>
              <a:defRPr sz="1600" baseline="0">
                <a:solidFill>
                  <a:srgbClr val="94969C"/>
                </a:solidFill>
              </a:defRPr>
            </a:lvl1pPr>
            <a:lvl2pPr indent="0">
              <a:lnSpc>
                <a:spcPct val="90000"/>
              </a:lnSpc>
              <a:spcBef>
                <a:spcPts val="500"/>
              </a:spcBef>
              <a:buFont typeface="Arial" panose="020B0604020202020204" pitchFamily="34" charset="0"/>
              <a:buNone/>
              <a:defRPr sz="1600">
                <a:solidFill>
                  <a:schemeClr val="tx2"/>
                </a:solidFill>
              </a:defRPr>
            </a:lvl2pPr>
            <a:lvl3pPr indent="0">
              <a:lnSpc>
                <a:spcPct val="90000"/>
              </a:lnSpc>
              <a:spcBef>
                <a:spcPts val="500"/>
              </a:spcBef>
              <a:buFont typeface="Arial" panose="020B0604020202020204" pitchFamily="34" charset="0"/>
              <a:buNone/>
              <a:defRPr sz="1400">
                <a:solidFill>
                  <a:schemeClr val="tx2"/>
                </a:solidFill>
              </a:defRPr>
            </a:lvl3pPr>
            <a:lvl4pPr indent="0">
              <a:lnSpc>
                <a:spcPct val="90000"/>
              </a:lnSpc>
              <a:spcBef>
                <a:spcPts val="500"/>
              </a:spcBef>
              <a:buFont typeface="Arial" panose="020B0604020202020204" pitchFamily="34" charset="0"/>
              <a:buNone/>
              <a:defRPr sz="1200">
                <a:solidFill>
                  <a:schemeClr val="tx2"/>
                </a:solidFill>
              </a:defRPr>
            </a:lvl4pPr>
            <a:lvl5pPr indent="0">
              <a:lnSpc>
                <a:spcPct val="90000"/>
              </a:lnSpc>
              <a:spcBef>
                <a:spcPts val="500"/>
              </a:spcBef>
              <a:buFont typeface="Arial" panose="020B0604020202020204" pitchFamily="34" charset="0"/>
              <a:buNone/>
              <a:defRPr sz="12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endParaRPr lang="en-US" dirty="0"/>
          </a:p>
        </p:txBody>
      </p:sp>
      <p:sp>
        <p:nvSpPr>
          <p:cNvPr id="16" name="Rectangle 15">
            <a:extLst>
              <a:ext uri="{FF2B5EF4-FFF2-40B4-BE49-F238E27FC236}">
                <a16:creationId xmlns:a16="http://schemas.microsoft.com/office/drawing/2014/main" id="{B2C31E51-98A8-694F-B61B-DA6EEF6459F6}"/>
              </a:ext>
            </a:extLst>
          </p:cNvPr>
          <p:cNvSpPr>
            <a:spLocks noChangeAspect="1"/>
          </p:cNvSpPr>
          <p:nvPr userDrawn="1"/>
        </p:nvSpPr>
        <p:spPr>
          <a:xfrm>
            <a:off x="0" y="0"/>
            <a:ext cx="12192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a:extLst>
              <a:ext uri="{FF2B5EF4-FFF2-40B4-BE49-F238E27FC236}">
                <a16:creationId xmlns:a16="http://schemas.microsoft.com/office/drawing/2014/main" id="{63F44585-9CD4-1540-BF2C-408573C5F803}"/>
              </a:ext>
            </a:extLst>
          </p:cNvPr>
          <p:cNvSpPr/>
          <p:nvPr userDrawn="1"/>
        </p:nvSpPr>
        <p:spPr>
          <a:xfrm>
            <a:off x="0" y="1012837"/>
            <a:ext cx="5182700" cy="64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ADE2310-9E50-D24D-B896-71DE1C01244C}"/>
              </a:ext>
            </a:extLst>
          </p:cNvPr>
          <p:cNvSpPr/>
          <p:nvPr userDrawn="1"/>
        </p:nvSpPr>
        <p:spPr>
          <a:xfrm flipV="1">
            <a:off x="836262" y="4715425"/>
            <a:ext cx="11355738" cy="64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D641D52-84F7-D647-95E2-93AEFB8228F5}"/>
              </a:ext>
            </a:extLst>
          </p:cNvPr>
          <p:cNvSpPr/>
          <p:nvPr userDrawn="1"/>
        </p:nvSpPr>
        <p:spPr>
          <a:xfrm>
            <a:off x="714520" y="1236340"/>
            <a:ext cx="10382251" cy="3539430"/>
          </a:xfrm>
          <a:prstGeom prst="rect">
            <a:avLst/>
          </a:prstGeom>
        </p:spPr>
        <p:txBody>
          <a:bodyPr wrap="square">
            <a:spAutoFit/>
          </a:bodyPr>
          <a:lstStyle/>
          <a:p>
            <a:pPr>
              <a:lnSpc>
                <a:spcPct val="80000"/>
              </a:lnSpc>
            </a:pPr>
            <a:r>
              <a:rPr lang="en-US" sz="7000" b="1" cap="all" dirty="0">
                <a:solidFill>
                  <a:schemeClr val="tx2"/>
                </a:solidFill>
              </a:rPr>
              <a:t>CONNECT</a:t>
            </a:r>
            <a:br>
              <a:rPr lang="en-US" sz="7000" b="1" cap="all" dirty="0">
                <a:solidFill>
                  <a:schemeClr val="tx2"/>
                </a:solidFill>
              </a:rPr>
            </a:br>
            <a:r>
              <a:rPr lang="en-US" sz="7000" b="1" cap="all" dirty="0">
                <a:solidFill>
                  <a:schemeClr val="tx2"/>
                </a:solidFill>
              </a:rPr>
              <a:t>LIKE THE WORLD</a:t>
            </a:r>
            <a:br>
              <a:rPr lang="en-US" sz="7000" b="1" cap="all" dirty="0">
                <a:solidFill>
                  <a:schemeClr val="tx2"/>
                </a:solidFill>
              </a:rPr>
            </a:br>
            <a:r>
              <a:rPr lang="en-US" sz="7000" b="1" cap="all" dirty="0">
                <a:solidFill>
                  <a:schemeClr val="tx2"/>
                </a:solidFill>
              </a:rPr>
              <a:t>DEPENDS ON IT.</a:t>
            </a:r>
          </a:p>
          <a:p>
            <a:pPr>
              <a:lnSpc>
                <a:spcPct val="80000"/>
              </a:lnSpc>
            </a:pPr>
            <a:r>
              <a:rPr lang="en-US" sz="7000" b="1" cap="all" dirty="0">
                <a:solidFill>
                  <a:schemeClr val="tx2"/>
                </a:solidFill>
              </a:rPr>
              <a:t>BECAUSE IT DOES.</a:t>
            </a:r>
            <a:endParaRPr lang="en-US" sz="7000" b="1" dirty="0">
              <a:solidFill>
                <a:schemeClr val="tx2"/>
              </a:solidFill>
            </a:endParaRPr>
          </a:p>
        </p:txBody>
      </p:sp>
      <p:pic>
        <p:nvPicPr>
          <p:cNvPr id="23" name="Picture 22">
            <a:extLst>
              <a:ext uri="{FF2B5EF4-FFF2-40B4-BE49-F238E27FC236}">
                <a16:creationId xmlns:a16="http://schemas.microsoft.com/office/drawing/2014/main" id="{1CC7EB59-697F-BE40-A466-19DEDCC0BA2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92951" y="5215637"/>
            <a:ext cx="2292948" cy="1310257"/>
          </a:xfrm>
          <a:prstGeom prst="rect">
            <a:avLst/>
          </a:prstGeom>
        </p:spPr>
      </p:pic>
      <p:sp>
        <p:nvSpPr>
          <p:cNvPr id="24" name="Rectangle 23">
            <a:extLst>
              <a:ext uri="{FF2B5EF4-FFF2-40B4-BE49-F238E27FC236}">
                <a16:creationId xmlns:a16="http://schemas.microsoft.com/office/drawing/2014/main" id="{3E16F211-F358-404B-8BF4-41D4E066BE5D}"/>
              </a:ext>
            </a:extLst>
          </p:cNvPr>
          <p:cNvSpPr/>
          <p:nvPr userDrawn="1"/>
        </p:nvSpPr>
        <p:spPr>
          <a:xfrm>
            <a:off x="785992" y="5828605"/>
            <a:ext cx="3038652" cy="323165"/>
          </a:xfrm>
          <a:prstGeom prst="rect">
            <a:avLst/>
          </a:prstGeom>
        </p:spPr>
        <p:txBody>
          <a:bodyPr wrap="none">
            <a:spAutoFit/>
          </a:bodyPr>
          <a:lstStyle/>
          <a:p>
            <a:r>
              <a:rPr lang="en-US" sz="1460" b="1" dirty="0">
                <a:solidFill>
                  <a:schemeClr val="tx2"/>
                </a:solidFill>
              </a:rPr>
              <a:t>EVERY CONNECTION COUNTS</a:t>
            </a:r>
          </a:p>
        </p:txBody>
      </p:sp>
    </p:spTree>
    <p:extLst>
      <p:ext uri="{BB962C8B-B14F-4D97-AF65-F5344CB8AC3E}">
        <p14:creationId xmlns:p14="http://schemas.microsoft.com/office/powerpoint/2010/main" val="32602826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itle Placeholder 1"/>
          <p:cNvSpPr>
            <a:spLocks noGrp="1"/>
          </p:cNvSpPr>
          <p:nvPr>
            <p:ph type="title"/>
          </p:nvPr>
        </p:nvSpPr>
        <p:spPr>
          <a:xfrm>
            <a:off x="514348" y="655820"/>
            <a:ext cx="11160000" cy="590706"/>
          </a:xfrm>
          <a:prstGeom prst="rect">
            <a:avLst/>
          </a:prstGeom>
        </p:spPr>
        <p:txBody>
          <a:bodyPr vert="horz" lIns="91440" tIns="45720" rIns="91440" bIns="45720" rtlCol="0" anchor="t">
            <a:noAutofit/>
          </a:bodyPr>
          <a:lstStyle/>
          <a:p>
            <a:r>
              <a:rPr lang="en-US"/>
              <a:t>Click to edit Master title style</a:t>
            </a:r>
          </a:p>
        </p:txBody>
      </p:sp>
      <p:sp>
        <p:nvSpPr>
          <p:cNvPr id="8" name="Slide Number Placeholder 5"/>
          <p:cNvSpPr>
            <a:spLocks noGrp="1"/>
          </p:cNvSpPr>
          <p:nvPr>
            <p:ph type="sldNum" sz="quarter" idx="4"/>
          </p:nvPr>
        </p:nvSpPr>
        <p:spPr>
          <a:xfrm>
            <a:off x="514840" y="6416675"/>
            <a:ext cx="426914" cy="365125"/>
          </a:xfrm>
          <a:prstGeom prst="rect">
            <a:avLst/>
          </a:prstGeom>
        </p:spPr>
        <p:txBody>
          <a:bodyPr vert="horz" lIns="91440" tIns="45720" rIns="91440" bIns="45720" rtlCol="0" anchor="ctr"/>
          <a:lstStyle>
            <a:lvl1pPr algn="l">
              <a:defRPr sz="1000">
                <a:solidFill>
                  <a:srgbClr val="919195"/>
                </a:solidFill>
              </a:defRPr>
            </a:lvl1pPr>
          </a:lstStyle>
          <a:p>
            <a:fld id="{CA431686-8DE2-9B43-980D-29AE692D7900}" type="slidenum">
              <a:rPr lang="en-US" smtClean="0"/>
              <a:pPr/>
              <a:t>‹#›</a:t>
            </a:fld>
            <a:endParaRPr lang="en-US"/>
          </a:p>
        </p:txBody>
      </p:sp>
      <p:sp>
        <p:nvSpPr>
          <p:cNvPr id="10" name="Content Placeholder 2"/>
          <p:cNvSpPr>
            <a:spLocks noGrp="1"/>
          </p:cNvSpPr>
          <p:nvPr>
            <p:ph idx="10"/>
          </p:nvPr>
        </p:nvSpPr>
        <p:spPr>
          <a:xfrm>
            <a:off x="514349" y="1465877"/>
            <a:ext cx="11160000" cy="460472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13930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400" b="1" i="0">
                <a:solidFill>
                  <a:srgbClr val="FF0000"/>
                </a:solidFill>
                <a:latin typeface="Arial"/>
                <a:cs typeface="Arial"/>
              </a:defRPr>
            </a:lvl1pPr>
          </a:lstStyle>
          <a:p>
            <a:pPr marL="12700">
              <a:lnSpc>
                <a:spcPts val="1645"/>
              </a:lnSpc>
            </a:pPr>
            <a:r>
              <a:rPr spc="-5" dirty="0"/>
              <a:t>Information</a:t>
            </a:r>
            <a:r>
              <a:rPr spc="-10" dirty="0"/>
              <a:t> </a:t>
            </a:r>
            <a:r>
              <a:rPr spc="-5" dirty="0"/>
              <a:t>is</a:t>
            </a:r>
            <a:r>
              <a:rPr spc="5" dirty="0"/>
              <a:t> </a:t>
            </a:r>
            <a:r>
              <a:rPr spc="10" dirty="0"/>
              <a:t>TE</a:t>
            </a:r>
            <a:r>
              <a:rPr spc="-50" dirty="0"/>
              <a:t> </a:t>
            </a:r>
            <a:r>
              <a:rPr spc="-5" dirty="0"/>
              <a:t>Confidential</a:t>
            </a:r>
            <a:r>
              <a:rPr spc="-40" dirty="0"/>
              <a:t> </a:t>
            </a:r>
            <a:r>
              <a:rPr dirty="0"/>
              <a:t>&amp;</a:t>
            </a:r>
            <a:r>
              <a:rPr spc="-5" dirty="0"/>
              <a:t> Proprietary.</a:t>
            </a:r>
            <a:r>
              <a:rPr spc="15" dirty="0"/>
              <a:t> </a:t>
            </a:r>
            <a:r>
              <a:rPr dirty="0"/>
              <a:t>Do</a:t>
            </a:r>
            <a:r>
              <a:rPr spc="-5" dirty="0"/>
              <a:t> </a:t>
            </a:r>
            <a:r>
              <a:rPr dirty="0"/>
              <a:t>not</a:t>
            </a:r>
            <a:r>
              <a:rPr spc="-40" dirty="0"/>
              <a:t> </a:t>
            </a:r>
            <a:r>
              <a:rPr dirty="0"/>
              <a:t>Reproduce</a:t>
            </a:r>
            <a:r>
              <a:rPr spc="-55" dirty="0"/>
              <a:t> </a:t>
            </a:r>
            <a:r>
              <a:rPr dirty="0"/>
              <a:t>or</a:t>
            </a:r>
            <a:r>
              <a:rPr spc="-15" dirty="0"/>
              <a:t> </a:t>
            </a:r>
            <a:r>
              <a:rPr spc="-5" dirty="0"/>
              <a:t>Distribute</a:t>
            </a:r>
            <a:r>
              <a:rPr spc="-15" dirty="0"/>
              <a:t> </a:t>
            </a:r>
            <a:r>
              <a:rPr spc="-5" dirty="0"/>
              <a:t>Externally.</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124827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rimary">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07DD33B4-743D-094D-8306-F969998CF954}"/>
              </a:ext>
            </a:extLst>
          </p:cNvPr>
          <p:cNvSpPr txBox="1"/>
          <p:nvPr userDrawn="1"/>
        </p:nvSpPr>
        <p:spPr>
          <a:xfrm>
            <a:off x="2312683" y="6247115"/>
            <a:ext cx="1475194" cy="584775"/>
          </a:xfrm>
          <a:prstGeom prst="rect">
            <a:avLst/>
          </a:prstGeom>
        </p:spPr>
        <p:txBody>
          <a:bodyPr vert="horz" lIns="91440" tIns="45720" rIns="91440" bIns="45720" rtlCol="0">
            <a:normAutofit/>
          </a:bodyPr>
          <a:lstStyle>
            <a:lvl1pPr lvl="0" indent="0">
              <a:lnSpc>
                <a:spcPct val="100000"/>
              </a:lnSpc>
              <a:spcBef>
                <a:spcPts val="0"/>
              </a:spcBef>
              <a:buFont typeface="Arial" panose="020B0604020202020204" pitchFamily="34" charset="0"/>
              <a:buNone/>
              <a:defRPr sz="1600" baseline="0">
                <a:solidFill>
                  <a:srgbClr val="94969C"/>
                </a:solidFill>
              </a:defRPr>
            </a:lvl1pPr>
            <a:lvl2pPr indent="0">
              <a:lnSpc>
                <a:spcPct val="90000"/>
              </a:lnSpc>
              <a:spcBef>
                <a:spcPts val="500"/>
              </a:spcBef>
              <a:buFont typeface="Arial" panose="020B0604020202020204" pitchFamily="34" charset="0"/>
              <a:buNone/>
              <a:defRPr sz="1600">
                <a:solidFill>
                  <a:schemeClr val="tx2"/>
                </a:solidFill>
              </a:defRPr>
            </a:lvl2pPr>
            <a:lvl3pPr indent="0">
              <a:lnSpc>
                <a:spcPct val="90000"/>
              </a:lnSpc>
              <a:spcBef>
                <a:spcPts val="500"/>
              </a:spcBef>
              <a:buFont typeface="Arial" panose="020B0604020202020204" pitchFamily="34" charset="0"/>
              <a:buNone/>
              <a:defRPr sz="1400">
                <a:solidFill>
                  <a:schemeClr val="tx2"/>
                </a:solidFill>
              </a:defRPr>
            </a:lvl3pPr>
            <a:lvl4pPr indent="0">
              <a:lnSpc>
                <a:spcPct val="90000"/>
              </a:lnSpc>
              <a:spcBef>
                <a:spcPts val="500"/>
              </a:spcBef>
              <a:buFont typeface="Arial" panose="020B0604020202020204" pitchFamily="34" charset="0"/>
              <a:buNone/>
              <a:defRPr sz="1200">
                <a:solidFill>
                  <a:schemeClr val="tx2"/>
                </a:solidFill>
              </a:defRPr>
            </a:lvl4pPr>
            <a:lvl5pPr indent="0">
              <a:lnSpc>
                <a:spcPct val="90000"/>
              </a:lnSpc>
              <a:spcBef>
                <a:spcPts val="500"/>
              </a:spcBef>
              <a:buFont typeface="Arial" panose="020B0604020202020204" pitchFamily="34" charset="0"/>
              <a:buNone/>
              <a:defRPr sz="12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endParaRPr lang="en-US" dirty="0"/>
          </a:p>
        </p:txBody>
      </p:sp>
      <p:sp>
        <p:nvSpPr>
          <p:cNvPr id="34" name="Rectangle 33">
            <a:extLst>
              <a:ext uri="{FF2B5EF4-FFF2-40B4-BE49-F238E27FC236}">
                <a16:creationId xmlns:a16="http://schemas.microsoft.com/office/drawing/2014/main" id="{2A6987A9-AF90-0846-884F-3288346AD80C}"/>
              </a:ext>
            </a:extLst>
          </p:cNvPr>
          <p:cNvSpPr>
            <a:spLocks noChangeAspect="1"/>
          </p:cNvSpPr>
          <p:nvPr userDrawn="1"/>
        </p:nvSpPr>
        <p:spPr>
          <a:xfrm>
            <a:off x="1" y="0"/>
            <a:ext cx="48768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5" name="Title 1">
            <a:extLst>
              <a:ext uri="{FF2B5EF4-FFF2-40B4-BE49-F238E27FC236}">
                <a16:creationId xmlns:a16="http://schemas.microsoft.com/office/drawing/2014/main" id="{F0C5DEA6-4A5A-C842-A4A5-747B5DFD37F6}"/>
              </a:ext>
            </a:extLst>
          </p:cNvPr>
          <p:cNvSpPr>
            <a:spLocks noGrp="1"/>
          </p:cNvSpPr>
          <p:nvPr>
            <p:ph type="ctrTitle" hasCustomPrompt="1"/>
          </p:nvPr>
        </p:nvSpPr>
        <p:spPr>
          <a:xfrm>
            <a:off x="368346" y="711200"/>
            <a:ext cx="4133088" cy="3662019"/>
          </a:xfrm>
          <a:prstGeom prst="rect">
            <a:avLst/>
          </a:prstGeom>
        </p:spPr>
        <p:txBody>
          <a:bodyPr vert="horz" lIns="0" tIns="0" rIns="0" bIns="0" rtlCol="0" anchor="b" anchorCtr="0">
            <a:noAutofit/>
          </a:bodyPr>
          <a:lstStyle>
            <a:lvl1pPr>
              <a:lnSpc>
                <a:spcPct val="90000"/>
              </a:lnSpc>
              <a:defRPr lang="en-US" sz="3400" dirty="0">
                <a:solidFill>
                  <a:schemeClr val="tx2"/>
                </a:solidFill>
              </a:defRPr>
            </a:lvl1pPr>
          </a:lstStyle>
          <a:p>
            <a:r>
              <a:rPr lang="en-US" dirty="0"/>
              <a:t>Primary: Click to Add Presentation Title in Arial Bold 34pt. Title Case.</a:t>
            </a:r>
          </a:p>
        </p:txBody>
      </p:sp>
      <p:sp>
        <p:nvSpPr>
          <p:cNvPr id="36" name="Subtitle 2">
            <a:extLst>
              <a:ext uri="{FF2B5EF4-FFF2-40B4-BE49-F238E27FC236}">
                <a16:creationId xmlns:a16="http://schemas.microsoft.com/office/drawing/2014/main" id="{7C878F1E-8E9D-AC46-ADC9-0E7E1942589A}"/>
              </a:ext>
            </a:extLst>
          </p:cNvPr>
          <p:cNvSpPr>
            <a:spLocks noGrp="1"/>
          </p:cNvSpPr>
          <p:nvPr>
            <p:ph type="subTitle" idx="1" hasCustomPrompt="1"/>
          </p:nvPr>
        </p:nvSpPr>
        <p:spPr>
          <a:xfrm>
            <a:off x="368345" y="4683185"/>
            <a:ext cx="4133088" cy="1240095"/>
          </a:xfrm>
          <a:prstGeom prst="rect">
            <a:avLst/>
          </a:prstGeom>
        </p:spPr>
        <p:txBody>
          <a:bodyPr>
            <a:noAutofit/>
          </a:bodyPr>
          <a:lstStyle>
            <a:lvl1pPr marL="0" indent="0" algn="l">
              <a:lnSpc>
                <a:spcPct val="90000"/>
              </a:lnSpc>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 Author Name</a:t>
            </a:r>
          </a:p>
        </p:txBody>
      </p:sp>
      <p:sp>
        <p:nvSpPr>
          <p:cNvPr id="37" name="TextBox 36">
            <a:extLst>
              <a:ext uri="{FF2B5EF4-FFF2-40B4-BE49-F238E27FC236}">
                <a16:creationId xmlns:a16="http://schemas.microsoft.com/office/drawing/2014/main" id="{1711A761-901E-B846-B74B-96C382ADCDDF}"/>
              </a:ext>
            </a:extLst>
          </p:cNvPr>
          <p:cNvSpPr txBox="1"/>
          <p:nvPr userDrawn="1"/>
        </p:nvSpPr>
        <p:spPr>
          <a:xfrm>
            <a:off x="353332" y="6247364"/>
            <a:ext cx="3222028" cy="215444"/>
          </a:xfrm>
          <a:prstGeom prst="rect">
            <a:avLst/>
          </a:prstGeom>
          <a:noFill/>
        </p:spPr>
        <p:txBody>
          <a:bodyPr wrap="square" lIns="0" tIns="0" rIns="0" bIns="0" rtlCol="0">
            <a:spAutoFit/>
          </a:bodyPr>
          <a:lstStyle/>
          <a:p>
            <a:r>
              <a:rPr lang="en-US" sz="1400" b="1" dirty="0">
                <a:solidFill>
                  <a:schemeClr val="tx2"/>
                </a:solidFill>
              </a:rPr>
              <a:t>EVERY CONNECTION COUNTS</a:t>
            </a:r>
          </a:p>
        </p:txBody>
      </p:sp>
      <p:cxnSp>
        <p:nvCxnSpPr>
          <p:cNvPr id="38" name="Straight Connector 37">
            <a:extLst>
              <a:ext uri="{FF2B5EF4-FFF2-40B4-BE49-F238E27FC236}">
                <a16:creationId xmlns:a16="http://schemas.microsoft.com/office/drawing/2014/main" id="{473A4607-8514-5241-BC9C-9E5080C7AF8C}"/>
              </a:ext>
            </a:extLst>
          </p:cNvPr>
          <p:cNvCxnSpPr>
            <a:cxnSpLocks/>
          </p:cNvCxnSpPr>
          <p:nvPr userDrawn="1"/>
        </p:nvCxnSpPr>
        <p:spPr>
          <a:xfrm>
            <a:off x="358514" y="4508499"/>
            <a:ext cx="41330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3C6BFCEF-CB7A-D245-9621-D646F4E6C4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26433" y="0"/>
            <a:ext cx="1080000" cy="617143"/>
          </a:xfrm>
          <a:prstGeom prst="rect">
            <a:avLst/>
          </a:prstGeom>
        </p:spPr>
      </p:pic>
      <p:pic>
        <p:nvPicPr>
          <p:cNvPr id="5" name="Picture 4">
            <a:extLst>
              <a:ext uri="{FF2B5EF4-FFF2-40B4-BE49-F238E27FC236}">
                <a16:creationId xmlns:a16="http://schemas.microsoft.com/office/drawing/2014/main" id="{50CF7C66-83DC-45BE-9BE9-57A8FFF042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33059" y="0"/>
            <a:ext cx="10306373" cy="6858000"/>
          </a:xfrm>
          <a:prstGeom prst="rect">
            <a:avLst/>
          </a:prstGeom>
        </p:spPr>
      </p:pic>
    </p:spTree>
    <p:extLst>
      <p:ext uri="{BB962C8B-B14F-4D97-AF65-F5344CB8AC3E}">
        <p14:creationId xmlns:p14="http://schemas.microsoft.com/office/powerpoint/2010/main" val="30502092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Alternat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DDD76CA-8BA5-4855-A187-DBDF5D88068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949952" y="-8965"/>
            <a:ext cx="7242047" cy="3400347"/>
          </a:xfrm>
          <a:prstGeom prst="rect">
            <a:avLst/>
          </a:prstGeom>
        </p:spPr>
      </p:pic>
      <p:pic>
        <p:nvPicPr>
          <p:cNvPr id="13" name="Picture 12" descr="A picture containing sink, kitchen, counter, table&#10;&#10;Description automatically generated">
            <a:extLst>
              <a:ext uri="{FF2B5EF4-FFF2-40B4-BE49-F238E27FC236}">
                <a16:creationId xmlns:a16="http://schemas.microsoft.com/office/drawing/2014/main" id="{DF8AFB35-70B5-E740-93CD-900D94BC79B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223513" y="3465576"/>
            <a:ext cx="2968487" cy="3392424"/>
          </a:xfrm>
          <a:prstGeom prst="rect">
            <a:avLst/>
          </a:prstGeom>
        </p:spPr>
      </p:pic>
      <p:sp>
        <p:nvSpPr>
          <p:cNvPr id="33" name="TextBox 32">
            <a:extLst>
              <a:ext uri="{FF2B5EF4-FFF2-40B4-BE49-F238E27FC236}">
                <a16:creationId xmlns:a16="http://schemas.microsoft.com/office/drawing/2014/main" id="{07DD33B4-743D-094D-8306-F969998CF954}"/>
              </a:ext>
            </a:extLst>
          </p:cNvPr>
          <p:cNvSpPr txBox="1"/>
          <p:nvPr userDrawn="1"/>
        </p:nvSpPr>
        <p:spPr>
          <a:xfrm>
            <a:off x="2312683" y="6247115"/>
            <a:ext cx="1475194" cy="584775"/>
          </a:xfrm>
          <a:prstGeom prst="rect">
            <a:avLst/>
          </a:prstGeom>
        </p:spPr>
        <p:txBody>
          <a:bodyPr vert="horz" lIns="91440" tIns="45720" rIns="91440" bIns="45720" rtlCol="0">
            <a:normAutofit/>
          </a:bodyPr>
          <a:lstStyle>
            <a:lvl1pPr lvl="0" indent="0">
              <a:lnSpc>
                <a:spcPct val="100000"/>
              </a:lnSpc>
              <a:spcBef>
                <a:spcPts val="0"/>
              </a:spcBef>
              <a:buFont typeface="Arial" panose="020B0604020202020204" pitchFamily="34" charset="0"/>
              <a:buNone/>
              <a:defRPr sz="1600" baseline="0">
                <a:solidFill>
                  <a:srgbClr val="94969C"/>
                </a:solidFill>
              </a:defRPr>
            </a:lvl1pPr>
            <a:lvl2pPr indent="0">
              <a:lnSpc>
                <a:spcPct val="90000"/>
              </a:lnSpc>
              <a:spcBef>
                <a:spcPts val="500"/>
              </a:spcBef>
              <a:buFont typeface="Arial" panose="020B0604020202020204" pitchFamily="34" charset="0"/>
              <a:buNone/>
              <a:defRPr sz="1600">
                <a:solidFill>
                  <a:schemeClr val="tx2"/>
                </a:solidFill>
              </a:defRPr>
            </a:lvl2pPr>
            <a:lvl3pPr indent="0">
              <a:lnSpc>
                <a:spcPct val="90000"/>
              </a:lnSpc>
              <a:spcBef>
                <a:spcPts val="500"/>
              </a:spcBef>
              <a:buFont typeface="Arial" panose="020B0604020202020204" pitchFamily="34" charset="0"/>
              <a:buNone/>
              <a:defRPr sz="1400">
                <a:solidFill>
                  <a:schemeClr val="tx2"/>
                </a:solidFill>
              </a:defRPr>
            </a:lvl3pPr>
            <a:lvl4pPr indent="0">
              <a:lnSpc>
                <a:spcPct val="90000"/>
              </a:lnSpc>
              <a:spcBef>
                <a:spcPts val="500"/>
              </a:spcBef>
              <a:buFont typeface="Arial" panose="020B0604020202020204" pitchFamily="34" charset="0"/>
              <a:buNone/>
              <a:defRPr sz="1200">
                <a:solidFill>
                  <a:schemeClr val="tx2"/>
                </a:solidFill>
              </a:defRPr>
            </a:lvl4pPr>
            <a:lvl5pPr indent="0">
              <a:lnSpc>
                <a:spcPct val="90000"/>
              </a:lnSpc>
              <a:spcBef>
                <a:spcPts val="500"/>
              </a:spcBef>
              <a:buFont typeface="Arial" panose="020B0604020202020204" pitchFamily="34" charset="0"/>
              <a:buNone/>
              <a:defRPr sz="12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endParaRPr lang="en-US" dirty="0"/>
          </a:p>
        </p:txBody>
      </p:sp>
      <p:sp>
        <p:nvSpPr>
          <p:cNvPr id="34" name="Rectangle 33">
            <a:extLst>
              <a:ext uri="{FF2B5EF4-FFF2-40B4-BE49-F238E27FC236}">
                <a16:creationId xmlns:a16="http://schemas.microsoft.com/office/drawing/2014/main" id="{2A6987A9-AF90-0846-884F-3288346AD80C}"/>
              </a:ext>
            </a:extLst>
          </p:cNvPr>
          <p:cNvSpPr>
            <a:spLocks noChangeAspect="1"/>
          </p:cNvSpPr>
          <p:nvPr userDrawn="1"/>
        </p:nvSpPr>
        <p:spPr>
          <a:xfrm>
            <a:off x="1" y="0"/>
            <a:ext cx="48768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5" name="Title 1">
            <a:extLst>
              <a:ext uri="{FF2B5EF4-FFF2-40B4-BE49-F238E27FC236}">
                <a16:creationId xmlns:a16="http://schemas.microsoft.com/office/drawing/2014/main" id="{F0C5DEA6-4A5A-C842-A4A5-747B5DFD37F6}"/>
              </a:ext>
            </a:extLst>
          </p:cNvPr>
          <p:cNvSpPr>
            <a:spLocks noGrp="1"/>
          </p:cNvSpPr>
          <p:nvPr>
            <p:ph type="ctrTitle" hasCustomPrompt="1"/>
          </p:nvPr>
        </p:nvSpPr>
        <p:spPr>
          <a:xfrm>
            <a:off x="368346" y="711200"/>
            <a:ext cx="4133088" cy="3662019"/>
          </a:xfrm>
          <a:prstGeom prst="rect">
            <a:avLst/>
          </a:prstGeom>
        </p:spPr>
        <p:txBody>
          <a:bodyPr vert="horz" lIns="0" tIns="0" rIns="0" bIns="0" rtlCol="0" anchor="b" anchorCtr="0">
            <a:noAutofit/>
          </a:bodyPr>
          <a:lstStyle>
            <a:lvl1pPr>
              <a:lnSpc>
                <a:spcPct val="90000"/>
              </a:lnSpc>
              <a:defRPr lang="en-US" sz="3400" dirty="0">
                <a:solidFill>
                  <a:schemeClr val="tx2"/>
                </a:solidFill>
              </a:defRPr>
            </a:lvl1pPr>
          </a:lstStyle>
          <a:p>
            <a:r>
              <a:rPr lang="en-US" dirty="0"/>
              <a:t>Alternate: Click to Add Presentation Title in Arial Bold 34pt. Title Case.</a:t>
            </a:r>
          </a:p>
        </p:txBody>
      </p:sp>
      <p:sp>
        <p:nvSpPr>
          <p:cNvPr id="36" name="Subtitle 2">
            <a:extLst>
              <a:ext uri="{FF2B5EF4-FFF2-40B4-BE49-F238E27FC236}">
                <a16:creationId xmlns:a16="http://schemas.microsoft.com/office/drawing/2014/main" id="{7C878F1E-8E9D-AC46-ADC9-0E7E1942589A}"/>
              </a:ext>
            </a:extLst>
          </p:cNvPr>
          <p:cNvSpPr>
            <a:spLocks noGrp="1"/>
          </p:cNvSpPr>
          <p:nvPr>
            <p:ph type="subTitle" idx="1" hasCustomPrompt="1"/>
          </p:nvPr>
        </p:nvSpPr>
        <p:spPr>
          <a:xfrm>
            <a:off x="368345" y="4683185"/>
            <a:ext cx="4133088" cy="1240095"/>
          </a:xfrm>
          <a:prstGeom prst="rect">
            <a:avLst/>
          </a:prstGeom>
        </p:spPr>
        <p:txBody>
          <a:bodyPr>
            <a:noAutofit/>
          </a:bodyPr>
          <a:lstStyle>
            <a:lvl1pPr marL="0" indent="0" algn="l">
              <a:lnSpc>
                <a:spcPct val="90000"/>
              </a:lnSpc>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 Author Name</a:t>
            </a:r>
          </a:p>
        </p:txBody>
      </p:sp>
      <p:sp>
        <p:nvSpPr>
          <p:cNvPr id="37" name="TextBox 36">
            <a:extLst>
              <a:ext uri="{FF2B5EF4-FFF2-40B4-BE49-F238E27FC236}">
                <a16:creationId xmlns:a16="http://schemas.microsoft.com/office/drawing/2014/main" id="{1711A761-901E-B846-B74B-96C382ADCDDF}"/>
              </a:ext>
            </a:extLst>
          </p:cNvPr>
          <p:cNvSpPr txBox="1"/>
          <p:nvPr userDrawn="1"/>
        </p:nvSpPr>
        <p:spPr>
          <a:xfrm>
            <a:off x="353332" y="6247364"/>
            <a:ext cx="3222028" cy="215444"/>
          </a:xfrm>
          <a:prstGeom prst="rect">
            <a:avLst/>
          </a:prstGeom>
          <a:noFill/>
        </p:spPr>
        <p:txBody>
          <a:bodyPr wrap="square" lIns="0" tIns="0" rIns="0" bIns="0" rtlCol="0">
            <a:spAutoFit/>
          </a:bodyPr>
          <a:lstStyle/>
          <a:p>
            <a:r>
              <a:rPr lang="en-US" sz="1400" b="1" dirty="0">
                <a:solidFill>
                  <a:schemeClr val="tx2"/>
                </a:solidFill>
              </a:rPr>
              <a:t>EVERY CONNECTION COUNTS</a:t>
            </a:r>
          </a:p>
        </p:txBody>
      </p:sp>
      <p:cxnSp>
        <p:nvCxnSpPr>
          <p:cNvPr id="38" name="Straight Connector 37">
            <a:extLst>
              <a:ext uri="{FF2B5EF4-FFF2-40B4-BE49-F238E27FC236}">
                <a16:creationId xmlns:a16="http://schemas.microsoft.com/office/drawing/2014/main" id="{473A4607-8514-5241-BC9C-9E5080C7AF8C}"/>
              </a:ext>
            </a:extLst>
          </p:cNvPr>
          <p:cNvCxnSpPr>
            <a:cxnSpLocks/>
          </p:cNvCxnSpPr>
          <p:nvPr userDrawn="1"/>
        </p:nvCxnSpPr>
        <p:spPr>
          <a:xfrm>
            <a:off x="358514" y="4508499"/>
            <a:ext cx="41330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3C6BFCEF-CB7A-D245-9621-D646F4E6C43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26433" y="0"/>
            <a:ext cx="1080000" cy="617143"/>
          </a:xfrm>
          <a:prstGeom prst="rect">
            <a:avLst/>
          </a:prstGeom>
        </p:spPr>
      </p:pic>
      <p:pic>
        <p:nvPicPr>
          <p:cNvPr id="15" name="Picture Placeholder 5">
            <a:extLst>
              <a:ext uri="{FF2B5EF4-FFF2-40B4-BE49-F238E27FC236}">
                <a16:creationId xmlns:a16="http://schemas.microsoft.com/office/drawing/2014/main" id="{B21CE765-439D-4682-8DAC-E4C45D4D007D}"/>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948737" y="3465576"/>
            <a:ext cx="4202840" cy="3400347"/>
          </a:xfrm>
          <a:prstGeom prst="rect">
            <a:avLst/>
          </a:prstGeom>
        </p:spPr>
      </p:pic>
    </p:spTree>
    <p:extLst>
      <p:ext uri="{BB962C8B-B14F-4D97-AF65-F5344CB8AC3E}">
        <p14:creationId xmlns:p14="http://schemas.microsoft.com/office/powerpoint/2010/main" val="2677405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ingle Line) and Content">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514348" y="655820"/>
            <a:ext cx="9829800" cy="457200"/>
          </a:xfrm>
          <a:prstGeom prst="rect">
            <a:avLst/>
          </a:prstGeom>
        </p:spPr>
        <p:txBody>
          <a:bodyPr vert="horz" lIns="0" tIns="0" rIns="0" bIns="0" rtlCol="0" anchor="t">
            <a:noAutofit/>
          </a:bodyPr>
          <a:lstStyle>
            <a:lvl1pPr>
              <a:lnSpc>
                <a:spcPct val="100000"/>
              </a:lnSpc>
              <a:defRPr sz="2800"/>
            </a:lvl1pPr>
          </a:lstStyle>
          <a:p>
            <a:r>
              <a:rPr lang="en-US" dirty="0"/>
              <a:t>Click to Add Title in Arial Bold 28pt. Title Case.</a:t>
            </a:r>
          </a:p>
        </p:txBody>
      </p:sp>
      <p:sp>
        <p:nvSpPr>
          <p:cNvPr id="8" name="Slide Number Placeholder 5"/>
          <p:cNvSpPr>
            <a:spLocks noGrp="1"/>
          </p:cNvSpPr>
          <p:nvPr>
            <p:ph type="sldNum" sz="quarter" idx="4"/>
          </p:nvPr>
        </p:nvSpPr>
        <p:spPr>
          <a:xfrm>
            <a:off x="514840" y="6403974"/>
            <a:ext cx="429768" cy="429768"/>
          </a:xfrm>
          <a:prstGeom prst="rect">
            <a:avLst/>
          </a:prstGeom>
        </p:spPr>
        <p:txBody>
          <a:bodyPr vert="horz" lIns="91440" tIns="45720" rIns="91440" bIns="45720" rtlCol="0" anchor="ctr"/>
          <a:lstStyle>
            <a:lvl1pPr algn="l">
              <a:defRPr sz="1000">
                <a:solidFill>
                  <a:schemeClr val="tx2"/>
                </a:solidFill>
              </a:defRPr>
            </a:lvl1pPr>
          </a:lstStyle>
          <a:p>
            <a:fld id="{CA431686-8DE2-9B43-980D-29AE692D7900}" type="slidenum">
              <a:rPr lang="en-US" smtClean="0"/>
              <a:pPr/>
              <a:t>‹#›</a:t>
            </a:fld>
            <a:endParaRPr lang="en-US" dirty="0"/>
          </a:p>
        </p:txBody>
      </p:sp>
      <p:sp>
        <p:nvSpPr>
          <p:cNvPr id="10" name="Content Placeholder 2"/>
          <p:cNvSpPr>
            <a:spLocks noGrp="1"/>
          </p:cNvSpPr>
          <p:nvPr>
            <p:ph idx="10"/>
          </p:nvPr>
        </p:nvSpPr>
        <p:spPr>
          <a:xfrm>
            <a:off x="514349" y="1296543"/>
            <a:ext cx="11160000" cy="4989957"/>
          </a:xfrm>
          <a:prstGeom prst="rect">
            <a:avLst/>
          </a:prstGeom>
        </p:spPr>
        <p:txBody>
          <a:bodyPr>
            <a:noAutofit/>
          </a:bodyPr>
          <a:lstStyle>
            <a:lvl2pPr marL="457200" indent="-228600">
              <a:tabLst/>
              <a:defRPr/>
            </a:lvl2pPr>
            <a:lvl3pPr marL="866775" indent="-222250">
              <a:tabLst/>
              <a:defRPr/>
            </a:lvl3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383292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Two Lines) and Content">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518015" y="6403974"/>
            <a:ext cx="426914" cy="429768"/>
          </a:xfrm>
          <a:prstGeom prst="rect">
            <a:avLst/>
          </a:prstGeom>
        </p:spPr>
        <p:txBody>
          <a:bodyPr vert="horz" lIns="91440" tIns="45720" rIns="91440" bIns="45720" rtlCol="0" anchor="ctr"/>
          <a:lstStyle>
            <a:lvl1pPr algn="l">
              <a:defRPr sz="1000">
                <a:solidFill>
                  <a:schemeClr val="tx2"/>
                </a:solidFill>
              </a:defRPr>
            </a:lvl1pPr>
          </a:lstStyle>
          <a:p>
            <a:fld id="{CA431686-8DE2-9B43-980D-29AE692D7900}" type="slidenum">
              <a:rPr lang="en-US" smtClean="0"/>
              <a:pPr/>
              <a:t>‹#›</a:t>
            </a:fld>
            <a:endParaRPr lang="en-US" dirty="0"/>
          </a:p>
        </p:txBody>
      </p:sp>
      <p:sp>
        <p:nvSpPr>
          <p:cNvPr id="13" name="Content Placeholder 2"/>
          <p:cNvSpPr>
            <a:spLocks noGrp="1"/>
          </p:cNvSpPr>
          <p:nvPr>
            <p:ph idx="1"/>
          </p:nvPr>
        </p:nvSpPr>
        <p:spPr>
          <a:xfrm>
            <a:off x="514349" y="1717964"/>
            <a:ext cx="11160000" cy="4576510"/>
          </a:xfrm>
          <a:prstGeom prst="rect">
            <a:avLst/>
          </a:prstGeom>
        </p:spPr>
        <p:txBody>
          <a:bodyPr>
            <a:noAutofit/>
          </a:bodyPr>
          <a:lstStyle/>
          <a:p>
            <a:pPr lvl="0"/>
            <a:r>
              <a:rPr lang="en-US"/>
              <a:t>Edit Master text styles</a:t>
            </a:r>
          </a:p>
          <a:p>
            <a:pPr lvl="1"/>
            <a:r>
              <a:rPr lang="en-US"/>
              <a:t>Second level</a:t>
            </a:r>
          </a:p>
          <a:p>
            <a:pPr lvl="2"/>
            <a:r>
              <a:rPr lang="en-US"/>
              <a:t>Third level</a:t>
            </a:r>
          </a:p>
        </p:txBody>
      </p:sp>
      <p:sp>
        <p:nvSpPr>
          <p:cNvPr id="6" name="Title Placeholder 1"/>
          <p:cNvSpPr>
            <a:spLocks noGrp="1"/>
          </p:cNvSpPr>
          <p:nvPr>
            <p:ph type="title" hasCustomPrompt="1"/>
          </p:nvPr>
        </p:nvSpPr>
        <p:spPr>
          <a:xfrm>
            <a:off x="514348" y="655818"/>
            <a:ext cx="9829800" cy="914400"/>
          </a:xfrm>
          <a:prstGeom prst="rect">
            <a:avLst/>
          </a:prstGeom>
        </p:spPr>
        <p:txBody>
          <a:bodyPr vert="horz" lIns="0" tIns="0" rIns="0" bIns="0" rtlCol="0" anchor="t">
            <a:noAutofit/>
          </a:bodyPr>
          <a:lstStyle>
            <a:lvl1pPr>
              <a:lnSpc>
                <a:spcPct val="100000"/>
              </a:lnSpc>
              <a:defRPr/>
            </a:lvl1pPr>
          </a:lstStyle>
          <a:p>
            <a:r>
              <a:rPr lang="en-US" dirty="0"/>
              <a:t>Click to Add Title in Arial Bold 28pt, Max Two Lines,</a:t>
            </a:r>
            <a:br>
              <a:rPr lang="en-US" dirty="0"/>
            </a:br>
            <a:r>
              <a:rPr lang="en-US" dirty="0"/>
              <a:t>Title Case. </a:t>
            </a:r>
          </a:p>
        </p:txBody>
      </p:sp>
    </p:spTree>
    <p:extLst>
      <p:ext uri="{BB962C8B-B14F-4D97-AF65-F5344CB8AC3E}">
        <p14:creationId xmlns:p14="http://schemas.microsoft.com/office/powerpoint/2010/main" val="35338083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pic>
        <p:nvPicPr>
          <p:cNvPr id="4" name="Picture 3" hidden="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8" name="Picture 17"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1295400"/>
            <a:ext cx="4627996" cy="2125532"/>
          </a:xfrm>
          <a:prstGeom prst="rect">
            <a:avLst/>
          </a:prstGeom>
        </p:spPr>
      </p:pic>
      <p:sp>
        <p:nvSpPr>
          <p:cNvPr id="25" name="TextBox 24">
            <a:extLst>
              <a:ext uri="{FF2B5EF4-FFF2-40B4-BE49-F238E27FC236}">
                <a16:creationId xmlns:a16="http://schemas.microsoft.com/office/drawing/2014/main" id="{7E0434DB-3B27-D540-AB97-A58DF145623D}"/>
              </a:ext>
            </a:extLst>
          </p:cNvPr>
          <p:cNvSpPr txBox="1"/>
          <p:nvPr userDrawn="1"/>
        </p:nvSpPr>
        <p:spPr>
          <a:xfrm>
            <a:off x="2312683" y="6247115"/>
            <a:ext cx="1475194" cy="584775"/>
          </a:xfrm>
          <a:prstGeom prst="rect">
            <a:avLst/>
          </a:prstGeom>
        </p:spPr>
        <p:txBody>
          <a:bodyPr vert="horz" lIns="91440" tIns="45720" rIns="91440" bIns="45720" rtlCol="0">
            <a:normAutofit/>
          </a:bodyPr>
          <a:lstStyle>
            <a:lvl1pPr lvl="0" indent="0">
              <a:lnSpc>
                <a:spcPct val="100000"/>
              </a:lnSpc>
              <a:spcBef>
                <a:spcPts val="0"/>
              </a:spcBef>
              <a:buFont typeface="Arial" panose="020B0604020202020204" pitchFamily="34" charset="0"/>
              <a:buNone/>
              <a:defRPr sz="1600" baseline="0">
                <a:solidFill>
                  <a:srgbClr val="94969C"/>
                </a:solidFill>
              </a:defRPr>
            </a:lvl1pPr>
            <a:lvl2pPr indent="0">
              <a:lnSpc>
                <a:spcPct val="90000"/>
              </a:lnSpc>
              <a:spcBef>
                <a:spcPts val="500"/>
              </a:spcBef>
              <a:buFont typeface="Arial" panose="020B0604020202020204" pitchFamily="34" charset="0"/>
              <a:buNone/>
              <a:defRPr sz="1600">
                <a:solidFill>
                  <a:schemeClr val="tx2"/>
                </a:solidFill>
              </a:defRPr>
            </a:lvl2pPr>
            <a:lvl3pPr indent="0">
              <a:lnSpc>
                <a:spcPct val="90000"/>
              </a:lnSpc>
              <a:spcBef>
                <a:spcPts val="500"/>
              </a:spcBef>
              <a:buFont typeface="Arial" panose="020B0604020202020204" pitchFamily="34" charset="0"/>
              <a:buNone/>
              <a:defRPr sz="1400">
                <a:solidFill>
                  <a:schemeClr val="tx2"/>
                </a:solidFill>
              </a:defRPr>
            </a:lvl3pPr>
            <a:lvl4pPr indent="0">
              <a:lnSpc>
                <a:spcPct val="90000"/>
              </a:lnSpc>
              <a:spcBef>
                <a:spcPts val="500"/>
              </a:spcBef>
              <a:buFont typeface="Arial" panose="020B0604020202020204" pitchFamily="34" charset="0"/>
              <a:buNone/>
              <a:defRPr sz="1200">
                <a:solidFill>
                  <a:schemeClr val="tx2"/>
                </a:solidFill>
              </a:defRPr>
            </a:lvl4pPr>
            <a:lvl5pPr indent="0">
              <a:lnSpc>
                <a:spcPct val="90000"/>
              </a:lnSpc>
              <a:spcBef>
                <a:spcPts val="500"/>
              </a:spcBef>
              <a:buFont typeface="Arial" panose="020B0604020202020204" pitchFamily="34" charset="0"/>
              <a:buNone/>
              <a:defRPr sz="12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endParaRPr lang="en-US" dirty="0"/>
          </a:p>
        </p:txBody>
      </p:sp>
      <p:sp>
        <p:nvSpPr>
          <p:cNvPr id="26" name="Rectangle 25">
            <a:extLst>
              <a:ext uri="{FF2B5EF4-FFF2-40B4-BE49-F238E27FC236}">
                <a16:creationId xmlns:a16="http://schemas.microsoft.com/office/drawing/2014/main" id="{CABDAE19-E5C9-CE47-88B9-5CB7B65E4641}"/>
              </a:ext>
            </a:extLst>
          </p:cNvPr>
          <p:cNvSpPr>
            <a:spLocks noChangeAspect="1"/>
          </p:cNvSpPr>
          <p:nvPr userDrawn="1"/>
        </p:nvSpPr>
        <p:spPr>
          <a:xfrm>
            <a:off x="1" y="0"/>
            <a:ext cx="48768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7" name="Title 1">
            <a:extLst>
              <a:ext uri="{FF2B5EF4-FFF2-40B4-BE49-F238E27FC236}">
                <a16:creationId xmlns:a16="http://schemas.microsoft.com/office/drawing/2014/main" id="{ECA1A39E-D551-804F-B57E-6C5C466A80F5}"/>
              </a:ext>
            </a:extLst>
          </p:cNvPr>
          <p:cNvSpPr>
            <a:spLocks noGrp="1"/>
          </p:cNvSpPr>
          <p:nvPr>
            <p:ph type="ctrTitle" hasCustomPrompt="1"/>
          </p:nvPr>
        </p:nvSpPr>
        <p:spPr>
          <a:xfrm>
            <a:off x="368346" y="711200"/>
            <a:ext cx="4133088" cy="3662019"/>
          </a:xfrm>
          <a:prstGeom prst="rect">
            <a:avLst/>
          </a:prstGeom>
        </p:spPr>
        <p:txBody>
          <a:bodyPr vert="horz" lIns="0" tIns="0" rIns="0" bIns="0" rtlCol="0" anchor="b" anchorCtr="0">
            <a:noAutofit/>
          </a:bodyPr>
          <a:lstStyle>
            <a:lvl1pPr>
              <a:lnSpc>
                <a:spcPct val="100000"/>
              </a:lnSpc>
              <a:defRPr lang="en-US" sz="2800" dirty="0">
                <a:solidFill>
                  <a:schemeClr val="tx2"/>
                </a:solidFill>
              </a:defRPr>
            </a:lvl1pPr>
          </a:lstStyle>
          <a:p>
            <a:r>
              <a:rPr lang="en-US" dirty="0"/>
              <a:t>Divider Slide  #1: Click to Add Title in Arial Bold 28pt. Title Case.</a:t>
            </a:r>
          </a:p>
        </p:txBody>
      </p:sp>
      <p:sp>
        <p:nvSpPr>
          <p:cNvPr id="28" name="Subtitle 2">
            <a:extLst>
              <a:ext uri="{FF2B5EF4-FFF2-40B4-BE49-F238E27FC236}">
                <a16:creationId xmlns:a16="http://schemas.microsoft.com/office/drawing/2014/main" id="{ECC7C431-5C9A-5A48-A38A-31C957BB39E9}"/>
              </a:ext>
            </a:extLst>
          </p:cNvPr>
          <p:cNvSpPr>
            <a:spLocks noGrp="1"/>
          </p:cNvSpPr>
          <p:nvPr>
            <p:ph type="subTitle" idx="1" hasCustomPrompt="1"/>
          </p:nvPr>
        </p:nvSpPr>
        <p:spPr>
          <a:xfrm>
            <a:off x="368345" y="4673659"/>
            <a:ext cx="4133088" cy="1243584"/>
          </a:xfrm>
          <a:prstGeom prst="rect">
            <a:avLst/>
          </a:prstGeom>
        </p:spPr>
        <p:txBody>
          <a:bodyPr>
            <a:no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29" name="TextBox 28">
            <a:extLst>
              <a:ext uri="{FF2B5EF4-FFF2-40B4-BE49-F238E27FC236}">
                <a16:creationId xmlns:a16="http://schemas.microsoft.com/office/drawing/2014/main" id="{92820DBE-C751-1D46-86EB-F9BDD8536B0F}"/>
              </a:ext>
            </a:extLst>
          </p:cNvPr>
          <p:cNvSpPr txBox="1"/>
          <p:nvPr userDrawn="1"/>
        </p:nvSpPr>
        <p:spPr>
          <a:xfrm>
            <a:off x="353332" y="6247364"/>
            <a:ext cx="3222028" cy="215444"/>
          </a:xfrm>
          <a:prstGeom prst="rect">
            <a:avLst/>
          </a:prstGeom>
          <a:noFill/>
        </p:spPr>
        <p:txBody>
          <a:bodyPr wrap="square" lIns="0" tIns="0" rIns="0" bIns="0" rtlCol="0">
            <a:spAutoFit/>
          </a:bodyPr>
          <a:lstStyle/>
          <a:p>
            <a:r>
              <a:rPr lang="en-US" sz="1400" b="1" dirty="0">
                <a:solidFill>
                  <a:schemeClr val="tx2"/>
                </a:solidFill>
              </a:rPr>
              <a:t>EVERY CONNECTION COUNTS</a:t>
            </a:r>
          </a:p>
        </p:txBody>
      </p:sp>
      <p:cxnSp>
        <p:nvCxnSpPr>
          <p:cNvPr id="30" name="Straight Connector 29">
            <a:extLst>
              <a:ext uri="{FF2B5EF4-FFF2-40B4-BE49-F238E27FC236}">
                <a16:creationId xmlns:a16="http://schemas.microsoft.com/office/drawing/2014/main" id="{87DD8F2F-6B66-B34E-9434-BD1260F62D22}"/>
              </a:ext>
            </a:extLst>
          </p:cNvPr>
          <p:cNvCxnSpPr>
            <a:cxnSpLocks/>
          </p:cNvCxnSpPr>
          <p:nvPr userDrawn="1"/>
        </p:nvCxnSpPr>
        <p:spPr>
          <a:xfrm>
            <a:off x="358514" y="4508499"/>
            <a:ext cx="41330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Picture Placeholder 2">
            <a:extLst>
              <a:ext uri="{FF2B5EF4-FFF2-40B4-BE49-F238E27FC236}">
                <a16:creationId xmlns:a16="http://schemas.microsoft.com/office/drawing/2014/main" id="{AF696E4D-4639-6D4F-9554-69F1535083D0}"/>
              </a:ext>
            </a:extLst>
          </p:cNvPr>
          <p:cNvSpPr>
            <a:spLocks noGrp="1"/>
          </p:cNvSpPr>
          <p:nvPr>
            <p:ph type="pic" idx="10" hasCustomPrompt="1"/>
          </p:nvPr>
        </p:nvSpPr>
        <p:spPr>
          <a:xfrm>
            <a:off x="4876800" y="0"/>
            <a:ext cx="7315200" cy="6858000"/>
          </a:xfrm>
          <a:prstGeom prst="rect">
            <a:avLst/>
          </a:prstGeom>
          <a:noFill/>
        </p:spPr>
        <p:txBody>
          <a:bodyPr anchor="t"/>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br>
              <a:rPr lang="en-US" dirty="0"/>
            </a:br>
            <a:br>
              <a:rPr lang="en-US" dirty="0"/>
            </a:br>
            <a:br>
              <a:rPr lang="en-US" dirty="0"/>
            </a:br>
            <a:r>
              <a:rPr lang="en-US" dirty="0"/>
              <a:t>  Click icon to add picture to fill and fit entire white area, size: 8” x 7.5”.</a:t>
            </a:r>
            <a:br>
              <a:rPr lang="en-US" dirty="0"/>
            </a:br>
            <a:r>
              <a:rPr lang="en-US" dirty="0"/>
              <a:t>  See following slide for example.</a:t>
            </a:r>
          </a:p>
        </p:txBody>
      </p:sp>
    </p:spTree>
    <p:extLst>
      <p:ext uri="{BB962C8B-B14F-4D97-AF65-F5344CB8AC3E}">
        <p14:creationId xmlns:p14="http://schemas.microsoft.com/office/powerpoint/2010/main" val="25536003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Example">
    <p:spTree>
      <p:nvGrpSpPr>
        <p:cNvPr id="1" name=""/>
        <p:cNvGrpSpPr/>
        <p:nvPr/>
      </p:nvGrpSpPr>
      <p:grpSpPr>
        <a:xfrm>
          <a:off x="0" y="0"/>
          <a:ext cx="0" cy="0"/>
          <a:chOff x="0" y="0"/>
          <a:chExt cx="0" cy="0"/>
        </a:xfrm>
      </p:grpSpPr>
      <p:pic>
        <p:nvPicPr>
          <p:cNvPr id="4" name="Picture 3" hidden="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8" name="Picture 17"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1295400"/>
            <a:ext cx="4627996" cy="2125532"/>
          </a:xfrm>
          <a:prstGeom prst="rect">
            <a:avLst/>
          </a:prstGeom>
        </p:spPr>
      </p:pic>
      <p:sp>
        <p:nvSpPr>
          <p:cNvPr id="25" name="TextBox 24">
            <a:extLst>
              <a:ext uri="{FF2B5EF4-FFF2-40B4-BE49-F238E27FC236}">
                <a16:creationId xmlns:a16="http://schemas.microsoft.com/office/drawing/2014/main" id="{7E0434DB-3B27-D540-AB97-A58DF145623D}"/>
              </a:ext>
            </a:extLst>
          </p:cNvPr>
          <p:cNvSpPr txBox="1"/>
          <p:nvPr userDrawn="1"/>
        </p:nvSpPr>
        <p:spPr>
          <a:xfrm>
            <a:off x="2312683" y="6247115"/>
            <a:ext cx="1475194" cy="584775"/>
          </a:xfrm>
          <a:prstGeom prst="rect">
            <a:avLst/>
          </a:prstGeom>
        </p:spPr>
        <p:txBody>
          <a:bodyPr vert="horz" lIns="91440" tIns="45720" rIns="91440" bIns="45720" rtlCol="0">
            <a:normAutofit/>
          </a:bodyPr>
          <a:lstStyle>
            <a:lvl1pPr lvl="0" indent="0">
              <a:lnSpc>
                <a:spcPct val="100000"/>
              </a:lnSpc>
              <a:spcBef>
                <a:spcPts val="0"/>
              </a:spcBef>
              <a:buFont typeface="Arial" panose="020B0604020202020204" pitchFamily="34" charset="0"/>
              <a:buNone/>
              <a:defRPr sz="1600" baseline="0">
                <a:solidFill>
                  <a:srgbClr val="94969C"/>
                </a:solidFill>
              </a:defRPr>
            </a:lvl1pPr>
            <a:lvl2pPr indent="0">
              <a:lnSpc>
                <a:spcPct val="90000"/>
              </a:lnSpc>
              <a:spcBef>
                <a:spcPts val="500"/>
              </a:spcBef>
              <a:buFont typeface="Arial" panose="020B0604020202020204" pitchFamily="34" charset="0"/>
              <a:buNone/>
              <a:defRPr sz="1600">
                <a:solidFill>
                  <a:schemeClr val="tx2"/>
                </a:solidFill>
              </a:defRPr>
            </a:lvl2pPr>
            <a:lvl3pPr indent="0">
              <a:lnSpc>
                <a:spcPct val="90000"/>
              </a:lnSpc>
              <a:spcBef>
                <a:spcPts val="500"/>
              </a:spcBef>
              <a:buFont typeface="Arial" panose="020B0604020202020204" pitchFamily="34" charset="0"/>
              <a:buNone/>
              <a:defRPr sz="1400">
                <a:solidFill>
                  <a:schemeClr val="tx2"/>
                </a:solidFill>
              </a:defRPr>
            </a:lvl3pPr>
            <a:lvl4pPr indent="0">
              <a:lnSpc>
                <a:spcPct val="90000"/>
              </a:lnSpc>
              <a:spcBef>
                <a:spcPts val="500"/>
              </a:spcBef>
              <a:buFont typeface="Arial" panose="020B0604020202020204" pitchFamily="34" charset="0"/>
              <a:buNone/>
              <a:defRPr sz="1200">
                <a:solidFill>
                  <a:schemeClr val="tx2"/>
                </a:solidFill>
              </a:defRPr>
            </a:lvl4pPr>
            <a:lvl5pPr indent="0">
              <a:lnSpc>
                <a:spcPct val="90000"/>
              </a:lnSpc>
              <a:spcBef>
                <a:spcPts val="500"/>
              </a:spcBef>
              <a:buFont typeface="Arial" panose="020B0604020202020204" pitchFamily="34" charset="0"/>
              <a:buNone/>
              <a:defRPr sz="12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endParaRPr lang="en-US" dirty="0"/>
          </a:p>
        </p:txBody>
      </p:sp>
      <p:sp>
        <p:nvSpPr>
          <p:cNvPr id="26" name="Rectangle 25">
            <a:extLst>
              <a:ext uri="{FF2B5EF4-FFF2-40B4-BE49-F238E27FC236}">
                <a16:creationId xmlns:a16="http://schemas.microsoft.com/office/drawing/2014/main" id="{CABDAE19-E5C9-CE47-88B9-5CB7B65E4641}"/>
              </a:ext>
            </a:extLst>
          </p:cNvPr>
          <p:cNvSpPr>
            <a:spLocks noChangeAspect="1"/>
          </p:cNvSpPr>
          <p:nvPr userDrawn="1"/>
        </p:nvSpPr>
        <p:spPr>
          <a:xfrm>
            <a:off x="1" y="0"/>
            <a:ext cx="48768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7" name="Title 1">
            <a:extLst>
              <a:ext uri="{FF2B5EF4-FFF2-40B4-BE49-F238E27FC236}">
                <a16:creationId xmlns:a16="http://schemas.microsoft.com/office/drawing/2014/main" id="{ECA1A39E-D551-804F-B57E-6C5C466A80F5}"/>
              </a:ext>
            </a:extLst>
          </p:cNvPr>
          <p:cNvSpPr>
            <a:spLocks noGrp="1"/>
          </p:cNvSpPr>
          <p:nvPr>
            <p:ph type="ctrTitle" hasCustomPrompt="1"/>
          </p:nvPr>
        </p:nvSpPr>
        <p:spPr>
          <a:xfrm>
            <a:off x="368346" y="711200"/>
            <a:ext cx="4133088" cy="3662019"/>
          </a:xfrm>
          <a:prstGeom prst="rect">
            <a:avLst/>
          </a:prstGeom>
        </p:spPr>
        <p:txBody>
          <a:bodyPr vert="horz" lIns="0" tIns="0" rIns="0" bIns="0" rtlCol="0" anchor="b" anchorCtr="0">
            <a:noAutofit/>
          </a:bodyPr>
          <a:lstStyle>
            <a:lvl1pPr>
              <a:lnSpc>
                <a:spcPct val="100000"/>
              </a:lnSpc>
              <a:defRPr lang="en-US" sz="2800" dirty="0">
                <a:solidFill>
                  <a:schemeClr val="tx2"/>
                </a:solidFill>
              </a:defRPr>
            </a:lvl1pPr>
          </a:lstStyle>
          <a:p>
            <a:r>
              <a:rPr lang="en-US" dirty="0"/>
              <a:t>Divider Slide  #1: Click to Add Title in Arial Bold 28pt. Title Case.</a:t>
            </a:r>
          </a:p>
        </p:txBody>
      </p:sp>
      <p:sp>
        <p:nvSpPr>
          <p:cNvPr id="28" name="Subtitle 2">
            <a:extLst>
              <a:ext uri="{FF2B5EF4-FFF2-40B4-BE49-F238E27FC236}">
                <a16:creationId xmlns:a16="http://schemas.microsoft.com/office/drawing/2014/main" id="{ECC7C431-5C9A-5A48-A38A-31C957BB39E9}"/>
              </a:ext>
            </a:extLst>
          </p:cNvPr>
          <p:cNvSpPr>
            <a:spLocks noGrp="1"/>
          </p:cNvSpPr>
          <p:nvPr>
            <p:ph type="subTitle" idx="1" hasCustomPrompt="1"/>
          </p:nvPr>
        </p:nvSpPr>
        <p:spPr>
          <a:xfrm>
            <a:off x="368345" y="4673659"/>
            <a:ext cx="4133088" cy="1243584"/>
          </a:xfrm>
          <a:prstGeom prst="rect">
            <a:avLst/>
          </a:prstGeom>
        </p:spPr>
        <p:txBody>
          <a:bodyPr>
            <a:no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29" name="TextBox 28">
            <a:extLst>
              <a:ext uri="{FF2B5EF4-FFF2-40B4-BE49-F238E27FC236}">
                <a16:creationId xmlns:a16="http://schemas.microsoft.com/office/drawing/2014/main" id="{92820DBE-C751-1D46-86EB-F9BDD8536B0F}"/>
              </a:ext>
            </a:extLst>
          </p:cNvPr>
          <p:cNvSpPr txBox="1"/>
          <p:nvPr userDrawn="1"/>
        </p:nvSpPr>
        <p:spPr>
          <a:xfrm>
            <a:off x="353332" y="6247364"/>
            <a:ext cx="3222028" cy="215444"/>
          </a:xfrm>
          <a:prstGeom prst="rect">
            <a:avLst/>
          </a:prstGeom>
          <a:noFill/>
        </p:spPr>
        <p:txBody>
          <a:bodyPr wrap="square" lIns="0" tIns="0" rIns="0" bIns="0" rtlCol="0">
            <a:spAutoFit/>
          </a:bodyPr>
          <a:lstStyle/>
          <a:p>
            <a:r>
              <a:rPr lang="en-US" sz="1400" b="1" dirty="0">
                <a:solidFill>
                  <a:schemeClr val="tx2"/>
                </a:solidFill>
              </a:rPr>
              <a:t>EVERY CONNECTION COUNTS</a:t>
            </a:r>
          </a:p>
        </p:txBody>
      </p:sp>
      <p:cxnSp>
        <p:nvCxnSpPr>
          <p:cNvPr id="30" name="Straight Connector 29">
            <a:extLst>
              <a:ext uri="{FF2B5EF4-FFF2-40B4-BE49-F238E27FC236}">
                <a16:creationId xmlns:a16="http://schemas.microsoft.com/office/drawing/2014/main" id="{87DD8F2F-6B66-B34E-9434-BD1260F62D22}"/>
              </a:ext>
            </a:extLst>
          </p:cNvPr>
          <p:cNvCxnSpPr>
            <a:cxnSpLocks/>
          </p:cNvCxnSpPr>
          <p:nvPr userDrawn="1"/>
        </p:nvCxnSpPr>
        <p:spPr>
          <a:xfrm>
            <a:off x="358514" y="4508499"/>
            <a:ext cx="41330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Placeholder 5">
            <a:extLst>
              <a:ext uri="{FF2B5EF4-FFF2-40B4-BE49-F238E27FC236}">
                <a16:creationId xmlns:a16="http://schemas.microsoft.com/office/drawing/2014/main" id="{89C3C1CF-320F-9144-A9ED-A2486F2E794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876800" y="0"/>
            <a:ext cx="7315200" cy="6858000"/>
          </a:xfrm>
          <a:prstGeom prst="rect">
            <a:avLst/>
          </a:prstGeom>
        </p:spPr>
      </p:pic>
    </p:spTree>
    <p:extLst>
      <p:ext uri="{BB962C8B-B14F-4D97-AF65-F5344CB8AC3E}">
        <p14:creationId xmlns:p14="http://schemas.microsoft.com/office/powerpoint/2010/main" val="836910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ingle Line) and Content">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514348" y="655820"/>
            <a:ext cx="9829800" cy="457200"/>
          </a:xfrm>
          <a:prstGeom prst="rect">
            <a:avLst/>
          </a:prstGeom>
        </p:spPr>
        <p:txBody>
          <a:bodyPr vert="horz" lIns="0" tIns="0" rIns="0" bIns="0" rtlCol="0" anchor="t">
            <a:noAutofit/>
          </a:bodyPr>
          <a:lstStyle>
            <a:lvl1pPr>
              <a:lnSpc>
                <a:spcPct val="100000"/>
              </a:lnSpc>
              <a:defRPr sz="2800"/>
            </a:lvl1pPr>
          </a:lstStyle>
          <a:p>
            <a:r>
              <a:rPr lang="en-US" dirty="0"/>
              <a:t>Click to Add Title in Arial Bold 28pt. Title Case.</a:t>
            </a:r>
          </a:p>
        </p:txBody>
      </p:sp>
      <p:sp>
        <p:nvSpPr>
          <p:cNvPr id="8" name="Slide Number Placeholder 5"/>
          <p:cNvSpPr>
            <a:spLocks noGrp="1"/>
          </p:cNvSpPr>
          <p:nvPr>
            <p:ph type="sldNum" sz="quarter" idx="4"/>
          </p:nvPr>
        </p:nvSpPr>
        <p:spPr>
          <a:xfrm>
            <a:off x="514840" y="6403974"/>
            <a:ext cx="429768" cy="429768"/>
          </a:xfrm>
          <a:prstGeom prst="rect">
            <a:avLst/>
          </a:prstGeom>
        </p:spPr>
        <p:txBody>
          <a:bodyPr vert="horz" lIns="91440" tIns="45720" rIns="91440" bIns="45720" rtlCol="0" anchor="ctr"/>
          <a:lstStyle>
            <a:lvl1pPr algn="l">
              <a:defRPr sz="1000">
                <a:solidFill>
                  <a:schemeClr val="tx2"/>
                </a:solidFill>
              </a:defRPr>
            </a:lvl1pPr>
          </a:lstStyle>
          <a:p>
            <a:fld id="{CA431686-8DE2-9B43-980D-29AE692D7900}" type="slidenum">
              <a:rPr lang="en-US" smtClean="0"/>
              <a:pPr/>
              <a:t>‹#›</a:t>
            </a:fld>
            <a:endParaRPr lang="en-US" dirty="0"/>
          </a:p>
        </p:txBody>
      </p:sp>
      <p:sp>
        <p:nvSpPr>
          <p:cNvPr id="10" name="Content Placeholder 2"/>
          <p:cNvSpPr>
            <a:spLocks noGrp="1"/>
          </p:cNvSpPr>
          <p:nvPr>
            <p:ph idx="10"/>
          </p:nvPr>
        </p:nvSpPr>
        <p:spPr>
          <a:xfrm>
            <a:off x="514349" y="1296543"/>
            <a:ext cx="11160000" cy="4989957"/>
          </a:xfrm>
          <a:prstGeom prst="rect">
            <a:avLst/>
          </a:prstGeom>
        </p:spPr>
        <p:txBody>
          <a:bodyPr>
            <a:noAutofit/>
          </a:bodyPr>
          <a:lstStyle>
            <a:lvl2pPr marL="457200" indent="-228600">
              <a:tabLst/>
              <a:defRPr/>
            </a:lvl2pPr>
            <a:lvl3pPr marL="866775" indent="-222250">
              <a:tabLst/>
              <a:defRPr/>
            </a:lvl3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7449303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vider 3">
    <p:spTree>
      <p:nvGrpSpPr>
        <p:cNvPr id="1" name=""/>
        <p:cNvGrpSpPr/>
        <p:nvPr/>
      </p:nvGrpSpPr>
      <p:grpSpPr>
        <a:xfrm>
          <a:off x="0" y="0"/>
          <a:ext cx="0" cy="0"/>
          <a:chOff x="0" y="0"/>
          <a:chExt cx="0" cy="0"/>
        </a:xfrm>
      </p:grpSpPr>
      <p:pic>
        <p:nvPicPr>
          <p:cNvPr id="4" name="Picture 3" hidden="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8" name="Picture 17"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1295400"/>
            <a:ext cx="4627996" cy="2125532"/>
          </a:xfrm>
          <a:prstGeom prst="rect">
            <a:avLst/>
          </a:prstGeom>
        </p:spPr>
      </p:pic>
      <p:sp>
        <p:nvSpPr>
          <p:cNvPr id="12" name="TextBox 11">
            <a:extLst>
              <a:ext uri="{FF2B5EF4-FFF2-40B4-BE49-F238E27FC236}">
                <a16:creationId xmlns:a16="http://schemas.microsoft.com/office/drawing/2014/main" id="{C96538FC-2CE5-4C4B-9799-30B0F841B426}"/>
              </a:ext>
            </a:extLst>
          </p:cNvPr>
          <p:cNvSpPr txBox="1"/>
          <p:nvPr userDrawn="1"/>
        </p:nvSpPr>
        <p:spPr>
          <a:xfrm>
            <a:off x="2312683" y="6247115"/>
            <a:ext cx="1475194" cy="584775"/>
          </a:xfrm>
          <a:prstGeom prst="rect">
            <a:avLst/>
          </a:prstGeom>
        </p:spPr>
        <p:txBody>
          <a:bodyPr vert="horz" lIns="91440" tIns="45720" rIns="91440" bIns="45720" rtlCol="0">
            <a:normAutofit/>
          </a:bodyPr>
          <a:lstStyle>
            <a:lvl1pPr lvl="0" indent="0">
              <a:lnSpc>
                <a:spcPct val="100000"/>
              </a:lnSpc>
              <a:spcBef>
                <a:spcPts val="0"/>
              </a:spcBef>
              <a:buFont typeface="Arial" panose="020B0604020202020204" pitchFamily="34" charset="0"/>
              <a:buNone/>
              <a:defRPr sz="1600" baseline="0">
                <a:solidFill>
                  <a:srgbClr val="94969C"/>
                </a:solidFill>
              </a:defRPr>
            </a:lvl1pPr>
            <a:lvl2pPr indent="0">
              <a:lnSpc>
                <a:spcPct val="90000"/>
              </a:lnSpc>
              <a:spcBef>
                <a:spcPts val="500"/>
              </a:spcBef>
              <a:buFont typeface="Arial" panose="020B0604020202020204" pitchFamily="34" charset="0"/>
              <a:buNone/>
              <a:defRPr sz="1600">
                <a:solidFill>
                  <a:schemeClr val="tx2"/>
                </a:solidFill>
              </a:defRPr>
            </a:lvl2pPr>
            <a:lvl3pPr indent="0">
              <a:lnSpc>
                <a:spcPct val="90000"/>
              </a:lnSpc>
              <a:spcBef>
                <a:spcPts val="500"/>
              </a:spcBef>
              <a:buFont typeface="Arial" panose="020B0604020202020204" pitchFamily="34" charset="0"/>
              <a:buNone/>
              <a:defRPr sz="1400">
                <a:solidFill>
                  <a:schemeClr val="tx2"/>
                </a:solidFill>
              </a:defRPr>
            </a:lvl3pPr>
            <a:lvl4pPr indent="0">
              <a:lnSpc>
                <a:spcPct val="90000"/>
              </a:lnSpc>
              <a:spcBef>
                <a:spcPts val="500"/>
              </a:spcBef>
              <a:buFont typeface="Arial" panose="020B0604020202020204" pitchFamily="34" charset="0"/>
              <a:buNone/>
              <a:defRPr sz="1200">
                <a:solidFill>
                  <a:schemeClr val="tx2"/>
                </a:solidFill>
              </a:defRPr>
            </a:lvl4pPr>
            <a:lvl5pPr indent="0">
              <a:lnSpc>
                <a:spcPct val="90000"/>
              </a:lnSpc>
              <a:spcBef>
                <a:spcPts val="500"/>
              </a:spcBef>
              <a:buFont typeface="Arial" panose="020B0604020202020204" pitchFamily="34" charset="0"/>
              <a:buNone/>
              <a:defRPr sz="12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endParaRPr lang="en-US" dirty="0"/>
          </a:p>
        </p:txBody>
      </p:sp>
      <p:sp>
        <p:nvSpPr>
          <p:cNvPr id="14" name="Rectangle 13">
            <a:extLst>
              <a:ext uri="{FF2B5EF4-FFF2-40B4-BE49-F238E27FC236}">
                <a16:creationId xmlns:a16="http://schemas.microsoft.com/office/drawing/2014/main" id="{1A0D7202-3699-BA46-B78B-2F371C11B195}"/>
              </a:ext>
            </a:extLst>
          </p:cNvPr>
          <p:cNvSpPr>
            <a:spLocks noChangeAspect="1"/>
          </p:cNvSpPr>
          <p:nvPr userDrawn="1"/>
        </p:nvSpPr>
        <p:spPr>
          <a:xfrm>
            <a:off x="1" y="0"/>
            <a:ext cx="48768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a:extLst>
              <a:ext uri="{FF2B5EF4-FFF2-40B4-BE49-F238E27FC236}">
                <a16:creationId xmlns:a16="http://schemas.microsoft.com/office/drawing/2014/main" id="{F893968C-80FF-8944-A2B2-1D658ECECAF0}"/>
              </a:ext>
            </a:extLst>
          </p:cNvPr>
          <p:cNvSpPr txBox="1"/>
          <p:nvPr userDrawn="1"/>
        </p:nvSpPr>
        <p:spPr>
          <a:xfrm>
            <a:off x="353332" y="6247364"/>
            <a:ext cx="3222028" cy="215444"/>
          </a:xfrm>
          <a:prstGeom prst="rect">
            <a:avLst/>
          </a:prstGeom>
          <a:noFill/>
        </p:spPr>
        <p:txBody>
          <a:bodyPr wrap="square" lIns="0" tIns="0" rIns="0" bIns="0" rtlCol="0">
            <a:spAutoFit/>
          </a:bodyPr>
          <a:lstStyle/>
          <a:p>
            <a:r>
              <a:rPr lang="en-US" sz="1400" b="1" dirty="0">
                <a:solidFill>
                  <a:schemeClr val="tx2"/>
                </a:solidFill>
              </a:rPr>
              <a:t>EVERY CONNECTION COUNTS</a:t>
            </a:r>
          </a:p>
        </p:txBody>
      </p:sp>
      <p:cxnSp>
        <p:nvCxnSpPr>
          <p:cNvPr id="23" name="Straight Connector 22">
            <a:extLst>
              <a:ext uri="{FF2B5EF4-FFF2-40B4-BE49-F238E27FC236}">
                <a16:creationId xmlns:a16="http://schemas.microsoft.com/office/drawing/2014/main" id="{1D953533-E534-EF47-83B1-BFE03463253F}"/>
              </a:ext>
            </a:extLst>
          </p:cNvPr>
          <p:cNvCxnSpPr>
            <a:cxnSpLocks/>
          </p:cNvCxnSpPr>
          <p:nvPr userDrawn="1"/>
        </p:nvCxnSpPr>
        <p:spPr>
          <a:xfrm>
            <a:off x="358514" y="4508499"/>
            <a:ext cx="41330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Picture Placeholder 2">
            <a:extLst>
              <a:ext uri="{FF2B5EF4-FFF2-40B4-BE49-F238E27FC236}">
                <a16:creationId xmlns:a16="http://schemas.microsoft.com/office/drawing/2014/main" id="{701A74A1-591D-334D-A931-1E526E022369}"/>
              </a:ext>
            </a:extLst>
          </p:cNvPr>
          <p:cNvSpPr>
            <a:spLocks noGrp="1"/>
          </p:cNvSpPr>
          <p:nvPr>
            <p:ph type="pic" idx="10" hasCustomPrompt="1"/>
          </p:nvPr>
        </p:nvSpPr>
        <p:spPr>
          <a:xfrm>
            <a:off x="4876800" y="0"/>
            <a:ext cx="7315200" cy="6858000"/>
          </a:xfrm>
          <a:prstGeom prst="rect">
            <a:avLst/>
          </a:prstGeom>
          <a:noFill/>
        </p:spPr>
        <p:txBody>
          <a:bodyPr anchor="t"/>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br>
              <a:rPr lang="en-US" dirty="0"/>
            </a:br>
            <a:br>
              <a:rPr lang="en-US" dirty="0"/>
            </a:br>
            <a:br>
              <a:rPr lang="en-US" dirty="0"/>
            </a:br>
            <a:r>
              <a:rPr lang="en-US" dirty="0"/>
              <a:t>  Click icon to add picture to fill and fit entire white area, size: 8” x 7.5”.</a:t>
            </a:r>
            <a:br>
              <a:rPr lang="en-US" dirty="0"/>
            </a:br>
            <a:r>
              <a:rPr lang="en-US" dirty="0"/>
              <a:t>  </a:t>
            </a:r>
          </a:p>
        </p:txBody>
      </p:sp>
      <p:sp>
        <p:nvSpPr>
          <p:cNvPr id="11" name="Title 1">
            <a:extLst>
              <a:ext uri="{FF2B5EF4-FFF2-40B4-BE49-F238E27FC236}">
                <a16:creationId xmlns:a16="http://schemas.microsoft.com/office/drawing/2014/main" id="{67A0AFB1-2720-244B-A01D-0806512E25B0}"/>
              </a:ext>
            </a:extLst>
          </p:cNvPr>
          <p:cNvSpPr>
            <a:spLocks noGrp="1"/>
          </p:cNvSpPr>
          <p:nvPr>
            <p:ph type="ctrTitle" hasCustomPrompt="1"/>
          </p:nvPr>
        </p:nvSpPr>
        <p:spPr>
          <a:xfrm>
            <a:off x="368346" y="711200"/>
            <a:ext cx="4133088" cy="3662019"/>
          </a:xfrm>
          <a:prstGeom prst="rect">
            <a:avLst/>
          </a:prstGeom>
        </p:spPr>
        <p:txBody>
          <a:bodyPr vert="horz" lIns="0" tIns="0" rIns="0" bIns="0" rtlCol="0" anchor="b" anchorCtr="0">
            <a:noAutofit/>
          </a:bodyPr>
          <a:lstStyle>
            <a:lvl1pPr>
              <a:lnSpc>
                <a:spcPct val="100000"/>
              </a:lnSpc>
              <a:defRPr lang="en-US" sz="2800" dirty="0">
                <a:solidFill>
                  <a:schemeClr val="tx2"/>
                </a:solidFill>
              </a:defRPr>
            </a:lvl1pPr>
          </a:lstStyle>
          <a:p>
            <a:r>
              <a:rPr lang="en-US" dirty="0"/>
              <a:t>Divider Slide #3: Click to Add Title in Arial Bold 28pt. Title Case.</a:t>
            </a:r>
          </a:p>
        </p:txBody>
      </p:sp>
      <p:sp>
        <p:nvSpPr>
          <p:cNvPr id="13" name="Subtitle 2">
            <a:extLst>
              <a:ext uri="{FF2B5EF4-FFF2-40B4-BE49-F238E27FC236}">
                <a16:creationId xmlns:a16="http://schemas.microsoft.com/office/drawing/2014/main" id="{4474BA31-7895-4B43-BC23-CFEAC02EDD56}"/>
              </a:ext>
            </a:extLst>
          </p:cNvPr>
          <p:cNvSpPr>
            <a:spLocks noGrp="1"/>
          </p:cNvSpPr>
          <p:nvPr>
            <p:ph type="subTitle" idx="1" hasCustomPrompt="1"/>
          </p:nvPr>
        </p:nvSpPr>
        <p:spPr>
          <a:xfrm>
            <a:off x="368345" y="4673659"/>
            <a:ext cx="4133088" cy="1243584"/>
          </a:xfrm>
          <a:prstGeom prst="rect">
            <a:avLst/>
          </a:prstGeom>
        </p:spPr>
        <p:txBody>
          <a:bodyPr>
            <a:no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4090974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Divider 3">
    <p:spTree>
      <p:nvGrpSpPr>
        <p:cNvPr id="1" name=""/>
        <p:cNvGrpSpPr/>
        <p:nvPr/>
      </p:nvGrpSpPr>
      <p:grpSpPr>
        <a:xfrm>
          <a:off x="0" y="0"/>
          <a:ext cx="0" cy="0"/>
          <a:chOff x="0" y="0"/>
          <a:chExt cx="0" cy="0"/>
        </a:xfrm>
      </p:grpSpPr>
      <p:pic>
        <p:nvPicPr>
          <p:cNvPr id="4" name="Picture 3" hidden="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8" name="Picture 17"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1295400"/>
            <a:ext cx="4627996" cy="2125532"/>
          </a:xfrm>
          <a:prstGeom prst="rect">
            <a:avLst/>
          </a:prstGeom>
        </p:spPr>
      </p:pic>
      <p:sp>
        <p:nvSpPr>
          <p:cNvPr id="12" name="TextBox 11">
            <a:extLst>
              <a:ext uri="{FF2B5EF4-FFF2-40B4-BE49-F238E27FC236}">
                <a16:creationId xmlns:a16="http://schemas.microsoft.com/office/drawing/2014/main" id="{C96538FC-2CE5-4C4B-9799-30B0F841B426}"/>
              </a:ext>
            </a:extLst>
          </p:cNvPr>
          <p:cNvSpPr txBox="1"/>
          <p:nvPr userDrawn="1"/>
        </p:nvSpPr>
        <p:spPr>
          <a:xfrm>
            <a:off x="2312683" y="6247115"/>
            <a:ext cx="1475194" cy="584775"/>
          </a:xfrm>
          <a:prstGeom prst="rect">
            <a:avLst/>
          </a:prstGeom>
        </p:spPr>
        <p:txBody>
          <a:bodyPr vert="horz" lIns="91440" tIns="45720" rIns="91440" bIns="45720" rtlCol="0">
            <a:normAutofit/>
          </a:bodyPr>
          <a:lstStyle>
            <a:lvl1pPr lvl="0" indent="0">
              <a:lnSpc>
                <a:spcPct val="100000"/>
              </a:lnSpc>
              <a:spcBef>
                <a:spcPts val="0"/>
              </a:spcBef>
              <a:buFont typeface="Arial" panose="020B0604020202020204" pitchFamily="34" charset="0"/>
              <a:buNone/>
              <a:defRPr sz="1600" baseline="0">
                <a:solidFill>
                  <a:srgbClr val="94969C"/>
                </a:solidFill>
              </a:defRPr>
            </a:lvl1pPr>
            <a:lvl2pPr indent="0">
              <a:lnSpc>
                <a:spcPct val="90000"/>
              </a:lnSpc>
              <a:spcBef>
                <a:spcPts val="500"/>
              </a:spcBef>
              <a:buFont typeface="Arial" panose="020B0604020202020204" pitchFamily="34" charset="0"/>
              <a:buNone/>
              <a:defRPr sz="1600">
                <a:solidFill>
                  <a:schemeClr val="tx2"/>
                </a:solidFill>
              </a:defRPr>
            </a:lvl2pPr>
            <a:lvl3pPr indent="0">
              <a:lnSpc>
                <a:spcPct val="90000"/>
              </a:lnSpc>
              <a:spcBef>
                <a:spcPts val="500"/>
              </a:spcBef>
              <a:buFont typeface="Arial" panose="020B0604020202020204" pitchFamily="34" charset="0"/>
              <a:buNone/>
              <a:defRPr sz="1400">
                <a:solidFill>
                  <a:schemeClr val="tx2"/>
                </a:solidFill>
              </a:defRPr>
            </a:lvl3pPr>
            <a:lvl4pPr indent="0">
              <a:lnSpc>
                <a:spcPct val="90000"/>
              </a:lnSpc>
              <a:spcBef>
                <a:spcPts val="500"/>
              </a:spcBef>
              <a:buFont typeface="Arial" panose="020B0604020202020204" pitchFamily="34" charset="0"/>
              <a:buNone/>
              <a:defRPr sz="1200">
                <a:solidFill>
                  <a:schemeClr val="tx2"/>
                </a:solidFill>
              </a:defRPr>
            </a:lvl4pPr>
            <a:lvl5pPr indent="0">
              <a:lnSpc>
                <a:spcPct val="90000"/>
              </a:lnSpc>
              <a:spcBef>
                <a:spcPts val="500"/>
              </a:spcBef>
              <a:buFont typeface="Arial" panose="020B0604020202020204" pitchFamily="34" charset="0"/>
              <a:buNone/>
              <a:defRPr sz="12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endParaRPr lang="en-US" dirty="0"/>
          </a:p>
        </p:txBody>
      </p:sp>
      <p:sp>
        <p:nvSpPr>
          <p:cNvPr id="14" name="Rectangle 13">
            <a:extLst>
              <a:ext uri="{FF2B5EF4-FFF2-40B4-BE49-F238E27FC236}">
                <a16:creationId xmlns:a16="http://schemas.microsoft.com/office/drawing/2014/main" id="{1A0D7202-3699-BA46-B78B-2F371C11B195}"/>
              </a:ext>
            </a:extLst>
          </p:cNvPr>
          <p:cNvSpPr>
            <a:spLocks noChangeAspect="1"/>
          </p:cNvSpPr>
          <p:nvPr userDrawn="1"/>
        </p:nvSpPr>
        <p:spPr>
          <a:xfrm>
            <a:off x="1" y="0"/>
            <a:ext cx="48768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a:extLst>
              <a:ext uri="{FF2B5EF4-FFF2-40B4-BE49-F238E27FC236}">
                <a16:creationId xmlns:a16="http://schemas.microsoft.com/office/drawing/2014/main" id="{F893968C-80FF-8944-A2B2-1D658ECECAF0}"/>
              </a:ext>
            </a:extLst>
          </p:cNvPr>
          <p:cNvSpPr txBox="1"/>
          <p:nvPr userDrawn="1"/>
        </p:nvSpPr>
        <p:spPr>
          <a:xfrm>
            <a:off x="353332" y="6247364"/>
            <a:ext cx="3222028" cy="215444"/>
          </a:xfrm>
          <a:prstGeom prst="rect">
            <a:avLst/>
          </a:prstGeom>
          <a:noFill/>
        </p:spPr>
        <p:txBody>
          <a:bodyPr wrap="square" lIns="0" tIns="0" rIns="0" bIns="0" rtlCol="0">
            <a:spAutoFit/>
          </a:bodyPr>
          <a:lstStyle/>
          <a:p>
            <a:r>
              <a:rPr lang="en-US" sz="1400" b="1" dirty="0">
                <a:solidFill>
                  <a:schemeClr val="tx2"/>
                </a:solidFill>
              </a:rPr>
              <a:t>EVERY CONNECTION COUNTS</a:t>
            </a:r>
          </a:p>
        </p:txBody>
      </p:sp>
      <p:cxnSp>
        <p:nvCxnSpPr>
          <p:cNvPr id="23" name="Straight Connector 22">
            <a:extLst>
              <a:ext uri="{FF2B5EF4-FFF2-40B4-BE49-F238E27FC236}">
                <a16:creationId xmlns:a16="http://schemas.microsoft.com/office/drawing/2014/main" id="{1D953533-E534-EF47-83B1-BFE03463253F}"/>
              </a:ext>
            </a:extLst>
          </p:cNvPr>
          <p:cNvCxnSpPr>
            <a:cxnSpLocks/>
          </p:cNvCxnSpPr>
          <p:nvPr userDrawn="1"/>
        </p:nvCxnSpPr>
        <p:spPr>
          <a:xfrm>
            <a:off x="358514" y="4508499"/>
            <a:ext cx="41330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Picture Placeholder 2">
            <a:extLst>
              <a:ext uri="{FF2B5EF4-FFF2-40B4-BE49-F238E27FC236}">
                <a16:creationId xmlns:a16="http://schemas.microsoft.com/office/drawing/2014/main" id="{701A74A1-591D-334D-A931-1E526E022369}"/>
              </a:ext>
            </a:extLst>
          </p:cNvPr>
          <p:cNvSpPr>
            <a:spLocks noGrp="1"/>
          </p:cNvSpPr>
          <p:nvPr>
            <p:ph type="pic" idx="10" hasCustomPrompt="1"/>
          </p:nvPr>
        </p:nvSpPr>
        <p:spPr>
          <a:xfrm>
            <a:off x="4876800" y="0"/>
            <a:ext cx="7315200" cy="6858000"/>
          </a:xfrm>
          <a:prstGeom prst="rect">
            <a:avLst/>
          </a:prstGeom>
          <a:noFill/>
        </p:spPr>
        <p:txBody>
          <a:bodyPr anchor="t"/>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br>
              <a:rPr lang="en-US" dirty="0"/>
            </a:br>
            <a:br>
              <a:rPr lang="en-US" dirty="0"/>
            </a:br>
            <a:br>
              <a:rPr lang="en-US" dirty="0"/>
            </a:br>
            <a:r>
              <a:rPr lang="en-US" dirty="0"/>
              <a:t>  Click icon to add picture to fill and fit entire white area, size: 8” x 7.5”.</a:t>
            </a:r>
            <a:br>
              <a:rPr lang="en-US" dirty="0"/>
            </a:br>
            <a:r>
              <a:rPr lang="en-US" dirty="0"/>
              <a:t>  </a:t>
            </a:r>
          </a:p>
        </p:txBody>
      </p:sp>
      <p:sp>
        <p:nvSpPr>
          <p:cNvPr id="11" name="Title 1">
            <a:extLst>
              <a:ext uri="{FF2B5EF4-FFF2-40B4-BE49-F238E27FC236}">
                <a16:creationId xmlns:a16="http://schemas.microsoft.com/office/drawing/2014/main" id="{67A0AFB1-2720-244B-A01D-0806512E25B0}"/>
              </a:ext>
            </a:extLst>
          </p:cNvPr>
          <p:cNvSpPr>
            <a:spLocks noGrp="1"/>
          </p:cNvSpPr>
          <p:nvPr>
            <p:ph type="ctrTitle" hasCustomPrompt="1"/>
          </p:nvPr>
        </p:nvSpPr>
        <p:spPr>
          <a:xfrm>
            <a:off x="368346" y="711200"/>
            <a:ext cx="4133088" cy="3662019"/>
          </a:xfrm>
          <a:prstGeom prst="rect">
            <a:avLst/>
          </a:prstGeom>
        </p:spPr>
        <p:txBody>
          <a:bodyPr vert="horz" lIns="0" tIns="0" rIns="0" bIns="0" rtlCol="0" anchor="b" anchorCtr="0">
            <a:noAutofit/>
          </a:bodyPr>
          <a:lstStyle>
            <a:lvl1pPr>
              <a:lnSpc>
                <a:spcPct val="100000"/>
              </a:lnSpc>
              <a:defRPr lang="en-US" sz="2800" dirty="0">
                <a:solidFill>
                  <a:schemeClr val="tx2"/>
                </a:solidFill>
              </a:defRPr>
            </a:lvl1pPr>
          </a:lstStyle>
          <a:p>
            <a:r>
              <a:rPr lang="en-US" dirty="0"/>
              <a:t>Divider Slide #3: Click to Add Title in Arial Bold 28pt. Title Case.</a:t>
            </a:r>
          </a:p>
        </p:txBody>
      </p:sp>
      <p:sp>
        <p:nvSpPr>
          <p:cNvPr id="13" name="Subtitle 2">
            <a:extLst>
              <a:ext uri="{FF2B5EF4-FFF2-40B4-BE49-F238E27FC236}">
                <a16:creationId xmlns:a16="http://schemas.microsoft.com/office/drawing/2014/main" id="{4474BA31-7895-4B43-BC23-CFEAC02EDD56}"/>
              </a:ext>
            </a:extLst>
          </p:cNvPr>
          <p:cNvSpPr>
            <a:spLocks noGrp="1"/>
          </p:cNvSpPr>
          <p:nvPr>
            <p:ph type="subTitle" idx="1" hasCustomPrompt="1"/>
          </p:nvPr>
        </p:nvSpPr>
        <p:spPr>
          <a:xfrm>
            <a:off x="368345" y="4673659"/>
            <a:ext cx="4133088" cy="1243584"/>
          </a:xfrm>
          <a:prstGeom prst="rect">
            <a:avLst/>
          </a:prstGeom>
        </p:spPr>
        <p:txBody>
          <a:bodyPr>
            <a:no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37528487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pic>
        <p:nvPicPr>
          <p:cNvPr id="4" name="Picture 3" hidden="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8" name="Picture 17"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1295400"/>
            <a:ext cx="4627996" cy="2125532"/>
          </a:xfrm>
          <a:prstGeom prst="rect">
            <a:avLst/>
          </a:prstGeom>
        </p:spPr>
      </p:pic>
      <p:sp>
        <p:nvSpPr>
          <p:cNvPr id="12" name="TextBox 11">
            <a:extLst>
              <a:ext uri="{FF2B5EF4-FFF2-40B4-BE49-F238E27FC236}">
                <a16:creationId xmlns:a16="http://schemas.microsoft.com/office/drawing/2014/main" id="{E3269244-88BE-574F-A321-49B2C016105D}"/>
              </a:ext>
            </a:extLst>
          </p:cNvPr>
          <p:cNvSpPr txBox="1"/>
          <p:nvPr userDrawn="1"/>
        </p:nvSpPr>
        <p:spPr>
          <a:xfrm>
            <a:off x="2312683" y="6247115"/>
            <a:ext cx="1475194" cy="584775"/>
          </a:xfrm>
          <a:prstGeom prst="rect">
            <a:avLst/>
          </a:prstGeom>
        </p:spPr>
        <p:txBody>
          <a:bodyPr vert="horz" lIns="91440" tIns="45720" rIns="91440" bIns="45720" rtlCol="0">
            <a:normAutofit/>
          </a:bodyPr>
          <a:lstStyle>
            <a:lvl1pPr lvl="0" indent="0">
              <a:lnSpc>
                <a:spcPct val="100000"/>
              </a:lnSpc>
              <a:spcBef>
                <a:spcPts val="0"/>
              </a:spcBef>
              <a:buFont typeface="Arial" panose="020B0604020202020204" pitchFamily="34" charset="0"/>
              <a:buNone/>
              <a:defRPr sz="1600" baseline="0">
                <a:solidFill>
                  <a:srgbClr val="94969C"/>
                </a:solidFill>
              </a:defRPr>
            </a:lvl1pPr>
            <a:lvl2pPr indent="0">
              <a:lnSpc>
                <a:spcPct val="90000"/>
              </a:lnSpc>
              <a:spcBef>
                <a:spcPts val="500"/>
              </a:spcBef>
              <a:buFont typeface="Arial" panose="020B0604020202020204" pitchFamily="34" charset="0"/>
              <a:buNone/>
              <a:defRPr sz="1600">
                <a:solidFill>
                  <a:schemeClr val="tx2"/>
                </a:solidFill>
              </a:defRPr>
            </a:lvl2pPr>
            <a:lvl3pPr indent="0">
              <a:lnSpc>
                <a:spcPct val="90000"/>
              </a:lnSpc>
              <a:spcBef>
                <a:spcPts val="500"/>
              </a:spcBef>
              <a:buFont typeface="Arial" panose="020B0604020202020204" pitchFamily="34" charset="0"/>
              <a:buNone/>
              <a:defRPr sz="1400">
                <a:solidFill>
                  <a:schemeClr val="tx2"/>
                </a:solidFill>
              </a:defRPr>
            </a:lvl3pPr>
            <a:lvl4pPr indent="0">
              <a:lnSpc>
                <a:spcPct val="90000"/>
              </a:lnSpc>
              <a:spcBef>
                <a:spcPts val="500"/>
              </a:spcBef>
              <a:buFont typeface="Arial" panose="020B0604020202020204" pitchFamily="34" charset="0"/>
              <a:buNone/>
              <a:defRPr sz="1200">
                <a:solidFill>
                  <a:schemeClr val="tx2"/>
                </a:solidFill>
              </a:defRPr>
            </a:lvl4pPr>
            <a:lvl5pPr indent="0">
              <a:lnSpc>
                <a:spcPct val="90000"/>
              </a:lnSpc>
              <a:spcBef>
                <a:spcPts val="500"/>
              </a:spcBef>
              <a:buFont typeface="Arial" panose="020B0604020202020204" pitchFamily="34" charset="0"/>
              <a:buNone/>
              <a:defRPr sz="12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endParaRPr lang="en-US" dirty="0"/>
          </a:p>
        </p:txBody>
      </p:sp>
      <p:sp>
        <p:nvSpPr>
          <p:cNvPr id="14" name="Rectangle 13">
            <a:extLst>
              <a:ext uri="{FF2B5EF4-FFF2-40B4-BE49-F238E27FC236}">
                <a16:creationId xmlns:a16="http://schemas.microsoft.com/office/drawing/2014/main" id="{B116333B-72FF-5B44-BCC7-39E55F6ADE3B}"/>
              </a:ext>
            </a:extLst>
          </p:cNvPr>
          <p:cNvSpPr>
            <a:spLocks/>
          </p:cNvSpPr>
          <p:nvPr userDrawn="1"/>
        </p:nvSpPr>
        <p:spPr>
          <a:xfrm>
            <a:off x="0" y="0"/>
            <a:ext cx="738632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a:extLst>
              <a:ext uri="{FF2B5EF4-FFF2-40B4-BE49-F238E27FC236}">
                <a16:creationId xmlns:a16="http://schemas.microsoft.com/office/drawing/2014/main" id="{C73F83BB-8E7E-944B-AE7E-AE5E71AB26C2}"/>
              </a:ext>
            </a:extLst>
          </p:cNvPr>
          <p:cNvSpPr txBox="1"/>
          <p:nvPr userDrawn="1"/>
        </p:nvSpPr>
        <p:spPr>
          <a:xfrm>
            <a:off x="353332" y="6247364"/>
            <a:ext cx="3222028" cy="215444"/>
          </a:xfrm>
          <a:prstGeom prst="rect">
            <a:avLst/>
          </a:prstGeom>
          <a:noFill/>
        </p:spPr>
        <p:txBody>
          <a:bodyPr wrap="square" lIns="0" tIns="0" rIns="0" bIns="0" rtlCol="0">
            <a:spAutoFit/>
          </a:bodyPr>
          <a:lstStyle/>
          <a:p>
            <a:r>
              <a:rPr lang="en-US" sz="1400" b="1" dirty="0">
                <a:solidFill>
                  <a:schemeClr val="tx2"/>
                </a:solidFill>
              </a:rPr>
              <a:t>EVERY CONNECTION COUNTS</a:t>
            </a:r>
          </a:p>
        </p:txBody>
      </p:sp>
      <p:cxnSp>
        <p:nvCxnSpPr>
          <p:cNvPr id="23" name="Straight Connector 22">
            <a:extLst>
              <a:ext uri="{FF2B5EF4-FFF2-40B4-BE49-F238E27FC236}">
                <a16:creationId xmlns:a16="http://schemas.microsoft.com/office/drawing/2014/main" id="{9EE4BE1F-061D-9A45-AED9-9B84C309C32B}"/>
              </a:ext>
            </a:extLst>
          </p:cNvPr>
          <p:cNvCxnSpPr>
            <a:cxnSpLocks/>
          </p:cNvCxnSpPr>
          <p:nvPr userDrawn="1"/>
        </p:nvCxnSpPr>
        <p:spPr>
          <a:xfrm>
            <a:off x="358514" y="4508499"/>
            <a:ext cx="6629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E018527D-1758-9840-BF87-AF29F7965349}"/>
              </a:ext>
            </a:extLst>
          </p:cNvPr>
          <p:cNvSpPr>
            <a:spLocks noGrp="1"/>
          </p:cNvSpPr>
          <p:nvPr>
            <p:ph type="ctrTitle" hasCustomPrompt="1"/>
          </p:nvPr>
        </p:nvSpPr>
        <p:spPr>
          <a:xfrm>
            <a:off x="368346" y="711200"/>
            <a:ext cx="6629400" cy="3662019"/>
          </a:xfrm>
          <a:prstGeom prst="rect">
            <a:avLst/>
          </a:prstGeom>
        </p:spPr>
        <p:txBody>
          <a:bodyPr vert="horz" lIns="0" tIns="0" rIns="0" bIns="0" rtlCol="0" anchor="b" anchorCtr="0">
            <a:noAutofit/>
          </a:bodyPr>
          <a:lstStyle>
            <a:lvl1pPr>
              <a:lnSpc>
                <a:spcPct val="100000"/>
              </a:lnSpc>
              <a:defRPr lang="en-US" sz="2800" dirty="0">
                <a:solidFill>
                  <a:schemeClr val="tx2"/>
                </a:solidFill>
              </a:defRPr>
            </a:lvl1pPr>
          </a:lstStyle>
          <a:p>
            <a:r>
              <a:rPr lang="en-US" dirty="0"/>
              <a:t>Divider Slide #2: Click to Add Title in Arial Bold 28pt. Title Case.</a:t>
            </a:r>
          </a:p>
        </p:txBody>
      </p:sp>
      <p:sp>
        <p:nvSpPr>
          <p:cNvPr id="13" name="Subtitle 2">
            <a:extLst>
              <a:ext uri="{FF2B5EF4-FFF2-40B4-BE49-F238E27FC236}">
                <a16:creationId xmlns:a16="http://schemas.microsoft.com/office/drawing/2014/main" id="{17628A4C-ED6C-5441-9B80-780D374FB64B}"/>
              </a:ext>
            </a:extLst>
          </p:cNvPr>
          <p:cNvSpPr>
            <a:spLocks noGrp="1"/>
          </p:cNvSpPr>
          <p:nvPr>
            <p:ph type="subTitle" idx="1" hasCustomPrompt="1"/>
          </p:nvPr>
        </p:nvSpPr>
        <p:spPr>
          <a:xfrm>
            <a:off x="368345" y="4673659"/>
            <a:ext cx="6629400" cy="1243584"/>
          </a:xfrm>
          <a:prstGeom prst="rect">
            <a:avLst/>
          </a:prstGeom>
        </p:spPr>
        <p:txBody>
          <a:bodyPr>
            <a:no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6" name="Picture Placeholder 2">
            <a:extLst>
              <a:ext uri="{FF2B5EF4-FFF2-40B4-BE49-F238E27FC236}">
                <a16:creationId xmlns:a16="http://schemas.microsoft.com/office/drawing/2014/main" id="{9EB3A2E9-EDFD-254D-A130-C4C3FA90E343}"/>
              </a:ext>
            </a:extLst>
          </p:cNvPr>
          <p:cNvSpPr>
            <a:spLocks noGrp="1"/>
          </p:cNvSpPr>
          <p:nvPr>
            <p:ph type="pic" idx="10" hasCustomPrompt="1"/>
          </p:nvPr>
        </p:nvSpPr>
        <p:spPr>
          <a:xfrm>
            <a:off x="7391400" y="0"/>
            <a:ext cx="4800600" cy="6858000"/>
          </a:xfrm>
          <a:prstGeom prst="rect">
            <a:avLst/>
          </a:prstGeom>
          <a:noFill/>
        </p:spPr>
        <p:txBody>
          <a:bodyPr anchor="t"/>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br>
              <a:rPr lang="en-US" dirty="0"/>
            </a:br>
            <a:br>
              <a:rPr lang="en-US" dirty="0"/>
            </a:br>
            <a:br>
              <a:rPr lang="en-US" dirty="0"/>
            </a:br>
            <a:r>
              <a:rPr lang="en-US" dirty="0"/>
              <a:t>  Click icon to add picture to fill and fit entire white</a:t>
            </a:r>
            <a:br>
              <a:rPr lang="en-US" dirty="0"/>
            </a:br>
            <a:r>
              <a:rPr lang="en-US" dirty="0"/>
              <a:t>   area, size: 5.25” x 7.5”. </a:t>
            </a:r>
          </a:p>
        </p:txBody>
      </p:sp>
    </p:spTree>
    <p:extLst>
      <p:ext uri="{BB962C8B-B14F-4D97-AF65-F5344CB8AC3E}">
        <p14:creationId xmlns:p14="http://schemas.microsoft.com/office/powerpoint/2010/main" val="16200577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Divider 2">
    <p:spTree>
      <p:nvGrpSpPr>
        <p:cNvPr id="1" name=""/>
        <p:cNvGrpSpPr/>
        <p:nvPr/>
      </p:nvGrpSpPr>
      <p:grpSpPr>
        <a:xfrm>
          <a:off x="0" y="0"/>
          <a:ext cx="0" cy="0"/>
          <a:chOff x="0" y="0"/>
          <a:chExt cx="0" cy="0"/>
        </a:xfrm>
      </p:grpSpPr>
      <p:pic>
        <p:nvPicPr>
          <p:cNvPr id="4" name="Picture 3" hidden="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8" name="Picture 17"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1295400"/>
            <a:ext cx="4627996" cy="2125532"/>
          </a:xfrm>
          <a:prstGeom prst="rect">
            <a:avLst/>
          </a:prstGeom>
        </p:spPr>
      </p:pic>
      <p:sp>
        <p:nvSpPr>
          <p:cNvPr id="12" name="TextBox 11">
            <a:extLst>
              <a:ext uri="{FF2B5EF4-FFF2-40B4-BE49-F238E27FC236}">
                <a16:creationId xmlns:a16="http://schemas.microsoft.com/office/drawing/2014/main" id="{E3269244-88BE-574F-A321-49B2C016105D}"/>
              </a:ext>
            </a:extLst>
          </p:cNvPr>
          <p:cNvSpPr txBox="1"/>
          <p:nvPr userDrawn="1"/>
        </p:nvSpPr>
        <p:spPr>
          <a:xfrm>
            <a:off x="2312683" y="6247115"/>
            <a:ext cx="1475194" cy="584775"/>
          </a:xfrm>
          <a:prstGeom prst="rect">
            <a:avLst/>
          </a:prstGeom>
        </p:spPr>
        <p:txBody>
          <a:bodyPr vert="horz" lIns="91440" tIns="45720" rIns="91440" bIns="45720" rtlCol="0">
            <a:normAutofit/>
          </a:bodyPr>
          <a:lstStyle>
            <a:lvl1pPr lvl="0" indent="0">
              <a:lnSpc>
                <a:spcPct val="100000"/>
              </a:lnSpc>
              <a:spcBef>
                <a:spcPts val="0"/>
              </a:spcBef>
              <a:buFont typeface="Arial" panose="020B0604020202020204" pitchFamily="34" charset="0"/>
              <a:buNone/>
              <a:defRPr sz="1600" baseline="0">
                <a:solidFill>
                  <a:srgbClr val="94969C"/>
                </a:solidFill>
              </a:defRPr>
            </a:lvl1pPr>
            <a:lvl2pPr indent="0">
              <a:lnSpc>
                <a:spcPct val="90000"/>
              </a:lnSpc>
              <a:spcBef>
                <a:spcPts val="500"/>
              </a:spcBef>
              <a:buFont typeface="Arial" panose="020B0604020202020204" pitchFamily="34" charset="0"/>
              <a:buNone/>
              <a:defRPr sz="1600">
                <a:solidFill>
                  <a:schemeClr val="tx2"/>
                </a:solidFill>
              </a:defRPr>
            </a:lvl2pPr>
            <a:lvl3pPr indent="0">
              <a:lnSpc>
                <a:spcPct val="90000"/>
              </a:lnSpc>
              <a:spcBef>
                <a:spcPts val="500"/>
              </a:spcBef>
              <a:buFont typeface="Arial" panose="020B0604020202020204" pitchFamily="34" charset="0"/>
              <a:buNone/>
              <a:defRPr sz="1400">
                <a:solidFill>
                  <a:schemeClr val="tx2"/>
                </a:solidFill>
              </a:defRPr>
            </a:lvl3pPr>
            <a:lvl4pPr indent="0">
              <a:lnSpc>
                <a:spcPct val="90000"/>
              </a:lnSpc>
              <a:spcBef>
                <a:spcPts val="500"/>
              </a:spcBef>
              <a:buFont typeface="Arial" panose="020B0604020202020204" pitchFamily="34" charset="0"/>
              <a:buNone/>
              <a:defRPr sz="1200">
                <a:solidFill>
                  <a:schemeClr val="tx2"/>
                </a:solidFill>
              </a:defRPr>
            </a:lvl4pPr>
            <a:lvl5pPr indent="0">
              <a:lnSpc>
                <a:spcPct val="90000"/>
              </a:lnSpc>
              <a:spcBef>
                <a:spcPts val="500"/>
              </a:spcBef>
              <a:buFont typeface="Arial" panose="020B0604020202020204" pitchFamily="34" charset="0"/>
              <a:buNone/>
              <a:defRPr sz="12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endParaRPr lang="en-US" dirty="0"/>
          </a:p>
        </p:txBody>
      </p:sp>
      <p:sp>
        <p:nvSpPr>
          <p:cNvPr id="14" name="Rectangle 13">
            <a:extLst>
              <a:ext uri="{FF2B5EF4-FFF2-40B4-BE49-F238E27FC236}">
                <a16:creationId xmlns:a16="http://schemas.microsoft.com/office/drawing/2014/main" id="{B116333B-72FF-5B44-BCC7-39E55F6ADE3B}"/>
              </a:ext>
            </a:extLst>
          </p:cNvPr>
          <p:cNvSpPr>
            <a:spLocks/>
          </p:cNvSpPr>
          <p:nvPr userDrawn="1"/>
        </p:nvSpPr>
        <p:spPr>
          <a:xfrm>
            <a:off x="0" y="0"/>
            <a:ext cx="738632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a:extLst>
              <a:ext uri="{FF2B5EF4-FFF2-40B4-BE49-F238E27FC236}">
                <a16:creationId xmlns:a16="http://schemas.microsoft.com/office/drawing/2014/main" id="{C73F83BB-8E7E-944B-AE7E-AE5E71AB26C2}"/>
              </a:ext>
            </a:extLst>
          </p:cNvPr>
          <p:cNvSpPr txBox="1"/>
          <p:nvPr userDrawn="1"/>
        </p:nvSpPr>
        <p:spPr>
          <a:xfrm>
            <a:off x="353332" y="6247364"/>
            <a:ext cx="3222028" cy="215444"/>
          </a:xfrm>
          <a:prstGeom prst="rect">
            <a:avLst/>
          </a:prstGeom>
          <a:noFill/>
        </p:spPr>
        <p:txBody>
          <a:bodyPr wrap="square" lIns="0" tIns="0" rIns="0" bIns="0" rtlCol="0">
            <a:spAutoFit/>
          </a:bodyPr>
          <a:lstStyle/>
          <a:p>
            <a:r>
              <a:rPr lang="en-US" sz="1400" b="1" dirty="0">
                <a:solidFill>
                  <a:schemeClr val="tx2"/>
                </a:solidFill>
              </a:rPr>
              <a:t>EVERY CONNECTION COUNTS</a:t>
            </a:r>
          </a:p>
        </p:txBody>
      </p:sp>
      <p:cxnSp>
        <p:nvCxnSpPr>
          <p:cNvPr id="23" name="Straight Connector 22">
            <a:extLst>
              <a:ext uri="{FF2B5EF4-FFF2-40B4-BE49-F238E27FC236}">
                <a16:creationId xmlns:a16="http://schemas.microsoft.com/office/drawing/2014/main" id="{9EE4BE1F-061D-9A45-AED9-9B84C309C32B}"/>
              </a:ext>
            </a:extLst>
          </p:cNvPr>
          <p:cNvCxnSpPr>
            <a:cxnSpLocks/>
          </p:cNvCxnSpPr>
          <p:nvPr userDrawn="1"/>
        </p:nvCxnSpPr>
        <p:spPr>
          <a:xfrm>
            <a:off x="358514" y="4508499"/>
            <a:ext cx="6629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E018527D-1758-9840-BF87-AF29F7965349}"/>
              </a:ext>
            </a:extLst>
          </p:cNvPr>
          <p:cNvSpPr>
            <a:spLocks noGrp="1"/>
          </p:cNvSpPr>
          <p:nvPr>
            <p:ph type="ctrTitle" hasCustomPrompt="1"/>
          </p:nvPr>
        </p:nvSpPr>
        <p:spPr>
          <a:xfrm>
            <a:off x="368346" y="711200"/>
            <a:ext cx="6629400" cy="3662019"/>
          </a:xfrm>
          <a:prstGeom prst="rect">
            <a:avLst/>
          </a:prstGeom>
        </p:spPr>
        <p:txBody>
          <a:bodyPr vert="horz" lIns="0" tIns="0" rIns="0" bIns="0" rtlCol="0" anchor="b" anchorCtr="0">
            <a:noAutofit/>
          </a:bodyPr>
          <a:lstStyle>
            <a:lvl1pPr>
              <a:lnSpc>
                <a:spcPct val="100000"/>
              </a:lnSpc>
              <a:defRPr lang="en-US" sz="2800" dirty="0">
                <a:solidFill>
                  <a:schemeClr val="tx2"/>
                </a:solidFill>
              </a:defRPr>
            </a:lvl1pPr>
          </a:lstStyle>
          <a:p>
            <a:r>
              <a:rPr lang="en-US" dirty="0"/>
              <a:t>Divider Slide #2: Click to Add Title in Arial Bold 28pt. Title Case.</a:t>
            </a:r>
          </a:p>
        </p:txBody>
      </p:sp>
      <p:sp>
        <p:nvSpPr>
          <p:cNvPr id="13" name="Subtitle 2">
            <a:extLst>
              <a:ext uri="{FF2B5EF4-FFF2-40B4-BE49-F238E27FC236}">
                <a16:creationId xmlns:a16="http://schemas.microsoft.com/office/drawing/2014/main" id="{17628A4C-ED6C-5441-9B80-780D374FB64B}"/>
              </a:ext>
            </a:extLst>
          </p:cNvPr>
          <p:cNvSpPr>
            <a:spLocks noGrp="1"/>
          </p:cNvSpPr>
          <p:nvPr>
            <p:ph type="subTitle" idx="1" hasCustomPrompt="1"/>
          </p:nvPr>
        </p:nvSpPr>
        <p:spPr>
          <a:xfrm>
            <a:off x="368345" y="4673659"/>
            <a:ext cx="6629400" cy="1243584"/>
          </a:xfrm>
          <a:prstGeom prst="rect">
            <a:avLst/>
          </a:prstGeom>
        </p:spPr>
        <p:txBody>
          <a:bodyPr>
            <a:no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6" name="Picture Placeholder 2">
            <a:extLst>
              <a:ext uri="{FF2B5EF4-FFF2-40B4-BE49-F238E27FC236}">
                <a16:creationId xmlns:a16="http://schemas.microsoft.com/office/drawing/2014/main" id="{9EB3A2E9-EDFD-254D-A130-C4C3FA90E343}"/>
              </a:ext>
            </a:extLst>
          </p:cNvPr>
          <p:cNvSpPr>
            <a:spLocks noGrp="1"/>
          </p:cNvSpPr>
          <p:nvPr>
            <p:ph type="pic" idx="10" hasCustomPrompt="1"/>
          </p:nvPr>
        </p:nvSpPr>
        <p:spPr>
          <a:xfrm>
            <a:off x="7391400" y="0"/>
            <a:ext cx="4800600" cy="6858000"/>
          </a:xfrm>
          <a:prstGeom prst="rect">
            <a:avLst/>
          </a:prstGeom>
          <a:noFill/>
        </p:spPr>
        <p:txBody>
          <a:bodyPr anchor="t"/>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br>
              <a:rPr lang="en-US" dirty="0"/>
            </a:br>
            <a:br>
              <a:rPr lang="en-US" dirty="0"/>
            </a:br>
            <a:br>
              <a:rPr lang="en-US" dirty="0"/>
            </a:br>
            <a:r>
              <a:rPr lang="en-US" dirty="0"/>
              <a:t>  Click icon to add picture to fill and fit entire white</a:t>
            </a:r>
            <a:br>
              <a:rPr lang="en-US" dirty="0"/>
            </a:br>
            <a:r>
              <a:rPr lang="en-US" dirty="0"/>
              <a:t>   area, size: 5.25” x 7.5”. </a:t>
            </a:r>
          </a:p>
        </p:txBody>
      </p:sp>
    </p:spTree>
    <p:extLst>
      <p:ext uri="{BB962C8B-B14F-4D97-AF65-F5344CB8AC3E}">
        <p14:creationId xmlns:p14="http://schemas.microsoft.com/office/powerpoint/2010/main" val="10654915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_Divider 2">
    <p:spTree>
      <p:nvGrpSpPr>
        <p:cNvPr id="1" name=""/>
        <p:cNvGrpSpPr/>
        <p:nvPr/>
      </p:nvGrpSpPr>
      <p:grpSpPr>
        <a:xfrm>
          <a:off x="0" y="0"/>
          <a:ext cx="0" cy="0"/>
          <a:chOff x="0" y="0"/>
          <a:chExt cx="0" cy="0"/>
        </a:xfrm>
      </p:grpSpPr>
      <p:pic>
        <p:nvPicPr>
          <p:cNvPr id="4" name="Picture 3" hidden="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8" name="Picture 17"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1295400"/>
            <a:ext cx="4627996" cy="2125532"/>
          </a:xfrm>
          <a:prstGeom prst="rect">
            <a:avLst/>
          </a:prstGeom>
        </p:spPr>
      </p:pic>
      <p:sp>
        <p:nvSpPr>
          <p:cNvPr id="12" name="TextBox 11">
            <a:extLst>
              <a:ext uri="{FF2B5EF4-FFF2-40B4-BE49-F238E27FC236}">
                <a16:creationId xmlns:a16="http://schemas.microsoft.com/office/drawing/2014/main" id="{E3269244-88BE-574F-A321-49B2C016105D}"/>
              </a:ext>
            </a:extLst>
          </p:cNvPr>
          <p:cNvSpPr txBox="1"/>
          <p:nvPr userDrawn="1"/>
        </p:nvSpPr>
        <p:spPr>
          <a:xfrm>
            <a:off x="2312683" y="6247115"/>
            <a:ext cx="1475194" cy="584775"/>
          </a:xfrm>
          <a:prstGeom prst="rect">
            <a:avLst/>
          </a:prstGeom>
        </p:spPr>
        <p:txBody>
          <a:bodyPr vert="horz" lIns="91440" tIns="45720" rIns="91440" bIns="45720" rtlCol="0">
            <a:normAutofit/>
          </a:bodyPr>
          <a:lstStyle>
            <a:lvl1pPr lvl="0" indent="0">
              <a:lnSpc>
                <a:spcPct val="100000"/>
              </a:lnSpc>
              <a:spcBef>
                <a:spcPts val="0"/>
              </a:spcBef>
              <a:buFont typeface="Arial" panose="020B0604020202020204" pitchFamily="34" charset="0"/>
              <a:buNone/>
              <a:defRPr sz="1600" baseline="0">
                <a:solidFill>
                  <a:srgbClr val="94969C"/>
                </a:solidFill>
              </a:defRPr>
            </a:lvl1pPr>
            <a:lvl2pPr indent="0">
              <a:lnSpc>
                <a:spcPct val="90000"/>
              </a:lnSpc>
              <a:spcBef>
                <a:spcPts val="500"/>
              </a:spcBef>
              <a:buFont typeface="Arial" panose="020B0604020202020204" pitchFamily="34" charset="0"/>
              <a:buNone/>
              <a:defRPr sz="1600">
                <a:solidFill>
                  <a:schemeClr val="tx2"/>
                </a:solidFill>
              </a:defRPr>
            </a:lvl2pPr>
            <a:lvl3pPr indent="0">
              <a:lnSpc>
                <a:spcPct val="90000"/>
              </a:lnSpc>
              <a:spcBef>
                <a:spcPts val="500"/>
              </a:spcBef>
              <a:buFont typeface="Arial" panose="020B0604020202020204" pitchFamily="34" charset="0"/>
              <a:buNone/>
              <a:defRPr sz="1400">
                <a:solidFill>
                  <a:schemeClr val="tx2"/>
                </a:solidFill>
              </a:defRPr>
            </a:lvl3pPr>
            <a:lvl4pPr indent="0">
              <a:lnSpc>
                <a:spcPct val="90000"/>
              </a:lnSpc>
              <a:spcBef>
                <a:spcPts val="500"/>
              </a:spcBef>
              <a:buFont typeface="Arial" panose="020B0604020202020204" pitchFamily="34" charset="0"/>
              <a:buNone/>
              <a:defRPr sz="1200">
                <a:solidFill>
                  <a:schemeClr val="tx2"/>
                </a:solidFill>
              </a:defRPr>
            </a:lvl4pPr>
            <a:lvl5pPr indent="0">
              <a:lnSpc>
                <a:spcPct val="90000"/>
              </a:lnSpc>
              <a:spcBef>
                <a:spcPts val="500"/>
              </a:spcBef>
              <a:buFont typeface="Arial" panose="020B0604020202020204" pitchFamily="34" charset="0"/>
              <a:buNone/>
              <a:defRPr sz="12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endParaRPr lang="en-US" dirty="0"/>
          </a:p>
        </p:txBody>
      </p:sp>
      <p:sp>
        <p:nvSpPr>
          <p:cNvPr id="14" name="Rectangle 13">
            <a:extLst>
              <a:ext uri="{FF2B5EF4-FFF2-40B4-BE49-F238E27FC236}">
                <a16:creationId xmlns:a16="http://schemas.microsoft.com/office/drawing/2014/main" id="{B116333B-72FF-5B44-BCC7-39E55F6ADE3B}"/>
              </a:ext>
            </a:extLst>
          </p:cNvPr>
          <p:cNvSpPr>
            <a:spLocks/>
          </p:cNvSpPr>
          <p:nvPr userDrawn="1"/>
        </p:nvSpPr>
        <p:spPr>
          <a:xfrm>
            <a:off x="0" y="0"/>
            <a:ext cx="738632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a:extLst>
              <a:ext uri="{FF2B5EF4-FFF2-40B4-BE49-F238E27FC236}">
                <a16:creationId xmlns:a16="http://schemas.microsoft.com/office/drawing/2014/main" id="{C73F83BB-8E7E-944B-AE7E-AE5E71AB26C2}"/>
              </a:ext>
            </a:extLst>
          </p:cNvPr>
          <p:cNvSpPr txBox="1"/>
          <p:nvPr userDrawn="1"/>
        </p:nvSpPr>
        <p:spPr>
          <a:xfrm>
            <a:off x="353332" y="6247364"/>
            <a:ext cx="3222028" cy="215444"/>
          </a:xfrm>
          <a:prstGeom prst="rect">
            <a:avLst/>
          </a:prstGeom>
          <a:noFill/>
        </p:spPr>
        <p:txBody>
          <a:bodyPr wrap="square" lIns="0" tIns="0" rIns="0" bIns="0" rtlCol="0">
            <a:spAutoFit/>
          </a:bodyPr>
          <a:lstStyle/>
          <a:p>
            <a:r>
              <a:rPr lang="en-US" sz="1400" b="1" dirty="0">
                <a:solidFill>
                  <a:schemeClr val="tx2"/>
                </a:solidFill>
              </a:rPr>
              <a:t>EVERY CONNECTION COUNTS</a:t>
            </a:r>
          </a:p>
        </p:txBody>
      </p:sp>
      <p:cxnSp>
        <p:nvCxnSpPr>
          <p:cNvPr id="23" name="Straight Connector 22">
            <a:extLst>
              <a:ext uri="{FF2B5EF4-FFF2-40B4-BE49-F238E27FC236}">
                <a16:creationId xmlns:a16="http://schemas.microsoft.com/office/drawing/2014/main" id="{9EE4BE1F-061D-9A45-AED9-9B84C309C32B}"/>
              </a:ext>
            </a:extLst>
          </p:cNvPr>
          <p:cNvCxnSpPr>
            <a:cxnSpLocks/>
          </p:cNvCxnSpPr>
          <p:nvPr userDrawn="1"/>
        </p:nvCxnSpPr>
        <p:spPr>
          <a:xfrm>
            <a:off x="358514" y="4508499"/>
            <a:ext cx="6629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E018527D-1758-9840-BF87-AF29F7965349}"/>
              </a:ext>
            </a:extLst>
          </p:cNvPr>
          <p:cNvSpPr>
            <a:spLocks noGrp="1"/>
          </p:cNvSpPr>
          <p:nvPr>
            <p:ph type="ctrTitle" hasCustomPrompt="1"/>
          </p:nvPr>
        </p:nvSpPr>
        <p:spPr>
          <a:xfrm>
            <a:off x="368346" y="711200"/>
            <a:ext cx="6629400" cy="3662019"/>
          </a:xfrm>
          <a:prstGeom prst="rect">
            <a:avLst/>
          </a:prstGeom>
        </p:spPr>
        <p:txBody>
          <a:bodyPr vert="horz" lIns="0" tIns="0" rIns="0" bIns="0" rtlCol="0" anchor="b" anchorCtr="0">
            <a:noAutofit/>
          </a:bodyPr>
          <a:lstStyle>
            <a:lvl1pPr>
              <a:lnSpc>
                <a:spcPct val="100000"/>
              </a:lnSpc>
              <a:defRPr lang="en-US" sz="2800" dirty="0">
                <a:solidFill>
                  <a:schemeClr val="tx2"/>
                </a:solidFill>
              </a:defRPr>
            </a:lvl1pPr>
          </a:lstStyle>
          <a:p>
            <a:r>
              <a:rPr lang="en-US" dirty="0"/>
              <a:t>Divider Slide #2: Click to Add Title in Arial Bold 28pt. Title Case.</a:t>
            </a:r>
          </a:p>
        </p:txBody>
      </p:sp>
      <p:sp>
        <p:nvSpPr>
          <p:cNvPr id="13" name="Subtitle 2">
            <a:extLst>
              <a:ext uri="{FF2B5EF4-FFF2-40B4-BE49-F238E27FC236}">
                <a16:creationId xmlns:a16="http://schemas.microsoft.com/office/drawing/2014/main" id="{17628A4C-ED6C-5441-9B80-780D374FB64B}"/>
              </a:ext>
            </a:extLst>
          </p:cNvPr>
          <p:cNvSpPr>
            <a:spLocks noGrp="1"/>
          </p:cNvSpPr>
          <p:nvPr>
            <p:ph type="subTitle" idx="1" hasCustomPrompt="1"/>
          </p:nvPr>
        </p:nvSpPr>
        <p:spPr>
          <a:xfrm>
            <a:off x="368345" y="4673659"/>
            <a:ext cx="6629400" cy="1243584"/>
          </a:xfrm>
          <a:prstGeom prst="rect">
            <a:avLst/>
          </a:prstGeom>
        </p:spPr>
        <p:txBody>
          <a:bodyPr>
            <a:no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6" name="Picture Placeholder 2">
            <a:extLst>
              <a:ext uri="{FF2B5EF4-FFF2-40B4-BE49-F238E27FC236}">
                <a16:creationId xmlns:a16="http://schemas.microsoft.com/office/drawing/2014/main" id="{9EB3A2E9-EDFD-254D-A130-C4C3FA90E343}"/>
              </a:ext>
            </a:extLst>
          </p:cNvPr>
          <p:cNvSpPr>
            <a:spLocks noGrp="1"/>
          </p:cNvSpPr>
          <p:nvPr>
            <p:ph type="pic" idx="10" hasCustomPrompt="1"/>
          </p:nvPr>
        </p:nvSpPr>
        <p:spPr>
          <a:xfrm>
            <a:off x="7391400" y="0"/>
            <a:ext cx="4800600" cy="6858000"/>
          </a:xfrm>
          <a:prstGeom prst="rect">
            <a:avLst/>
          </a:prstGeom>
          <a:noFill/>
        </p:spPr>
        <p:txBody>
          <a:bodyPr anchor="t"/>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br>
              <a:rPr lang="en-US" dirty="0"/>
            </a:br>
            <a:br>
              <a:rPr lang="en-US" dirty="0"/>
            </a:br>
            <a:br>
              <a:rPr lang="en-US" dirty="0"/>
            </a:br>
            <a:r>
              <a:rPr lang="en-US" dirty="0"/>
              <a:t>  Click icon to add picture to fill and fit entire white</a:t>
            </a:r>
            <a:br>
              <a:rPr lang="en-US" dirty="0"/>
            </a:br>
            <a:r>
              <a:rPr lang="en-US" dirty="0"/>
              <a:t>   area, size: 5.25” x 7.5”. </a:t>
            </a:r>
          </a:p>
        </p:txBody>
      </p:sp>
    </p:spTree>
    <p:extLst>
      <p:ext uri="{BB962C8B-B14F-4D97-AF65-F5344CB8AC3E}">
        <p14:creationId xmlns:p14="http://schemas.microsoft.com/office/powerpoint/2010/main" val="37512140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514840" y="6403974"/>
            <a:ext cx="429768" cy="429768"/>
          </a:xfrm>
          <a:prstGeom prst="rect">
            <a:avLst/>
          </a:prstGeom>
        </p:spPr>
        <p:txBody>
          <a:bodyPr vert="horz" lIns="91440" tIns="45720" rIns="91440" bIns="45720" rtlCol="0" anchor="ctr"/>
          <a:lstStyle>
            <a:lvl1pPr algn="l">
              <a:defRPr sz="1000">
                <a:solidFill>
                  <a:schemeClr val="tx2"/>
                </a:solidFill>
              </a:defRPr>
            </a:lvl1pPr>
          </a:lstStyle>
          <a:p>
            <a:fld id="{CA431686-8DE2-9B43-980D-29AE692D7900}" type="slidenum">
              <a:rPr lang="en-US" smtClean="0"/>
              <a:pPr/>
              <a:t>‹#›</a:t>
            </a:fld>
            <a:endParaRPr lang="en-US" dirty="0"/>
          </a:p>
        </p:txBody>
      </p:sp>
      <p:sp>
        <p:nvSpPr>
          <p:cNvPr id="8" name="Content Placeholder 2"/>
          <p:cNvSpPr>
            <a:spLocks noGrp="1"/>
          </p:cNvSpPr>
          <p:nvPr>
            <p:ph sz="half" idx="1"/>
          </p:nvPr>
        </p:nvSpPr>
        <p:spPr>
          <a:xfrm>
            <a:off x="514348" y="1302389"/>
            <a:ext cx="5400000" cy="4996811"/>
          </a:xfrm>
          <a:prstGeom prst="rect">
            <a:avLst/>
          </a:prstGeom>
        </p:spPr>
        <p:txBody>
          <a:bodyPr/>
          <a:lstStyle>
            <a:lvl1pPr>
              <a:lnSpc>
                <a:spcPct val="110000"/>
              </a:lnSpc>
              <a:spcAft>
                <a:spcPts val="600"/>
              </a:spcAft>
              <a:defRPr sz="1600"/>
            </a:lvl1pPr>
            <a:lvl2pPr>
              <a:lnSpc>
                <a:spcPct val="110000"/>
              </a:lnSpc>
              <a:spcAft>
                <a:spcPts val="600"/>
              </a:spcAft>
              <a:defRPr sz="1400"/>
            </a:lvl2pPr>
            <a:lvl3pPr>
              <a:lnSpc>
                <a:spcPct val="110000"/>
              </a:lnSpc>
              <a:spcAft>
                <a:spcPts val="600"/>
              </a:spcAft>
              <a:defRPr sz="1200"/>
            </a:lvl3pPr>
          </a:lstStyle>
          <a:p>
            <a:pPr lvl="0"/>
            <a:r>
              <a:rPr lang="en-US"/>
              <a:t>Edit Master text styles</a:t>
            </a:r>
          </a:p>
          <a:p>
            <a:pPr lvl="1"/>
            <a:r>
              <a:rPr lang="en-US"/>
              <a:t>Second level</a:t>
            </a:r>
          </a:p>
          <a:p>
            <a:pPr lvl="2"/>
            <a:r>
              <a:rPr lang="en-US"/>
              <a:t>Third level</a:t>
            </a:r>
          </a:p>
        </p:txBody>
      </p:sp>
      <p:sp>
        <p:nvSpPr>
          <p:cNvPr id="9" name="Title Placeholder 1"/>
          <p:cNvSpPr>
            <a:spLocks noGrp="1"/>
          </p:cNvSpPr>
          <p:nvPr>
            <p:ph type="title" hasCustomPrompt="1"/>
          </p:nvPr>
        </p:nvSpPr>
        <p:spPr>
          <a:xfrm>
            <a:off x="514348" y="655820"/>
            <a:ext cx="9829800" cy="457200"/>
          </a:xfrm>
          <a:prstGeom prst="rect">
            <a:avLst/>
          </a:prstGeom>
        </p:spPr>
        <p:txBody>
          <a:bodyPr vert="horz" lIns="0" tIns="0" rIns="0" bIns="0" rtlCol="0" anchor="t">
            <a:noAutofit/>
          </a:bodyPr>
          <a:lstStyle/>
          <a:p>
            <a:r>
              <a:rPr lang="en-US" dirty="0"/>
              <a:t>Click to Add Title in Arial Bold 28pt. Title Case.</a:t>
            </a:r>
          </a:p>
        </p:txBody>
      </p:sp>
      <p:sp>
        <p:nvSpPr>
          <p:cNvPr id="10" name="Content Placeholder 2"/>
          <p:cNvSpPr>
            <a:spLocks noGrp="1"/>
          </p:cNvSpPr>
          <p:nvPr>
            <p:ph sz="half" idx="13"/>
          </p:nvPr>
        </p:nvSpPr>
        <p:spPr>
          <a:xfrm>
            <a:off x="6274348" y="1331268"/>
            <a:ext cx="5400000" cy="4963206"/>
          </a:xfrm>
          <a:prstGeom prst="rect">
            <a:avLst/>
          </a:prstGeom>
        </p:spPr>
        <p:txBody>
          <a:bodyPr/>
          <a:lstStyle>
            <a:lvl1pPr>
              <a:lnSpc>
                <a:spcPct val="110000"/>
              </a:lnSpc>
              <a:spcAft>
                <a:spcPts val="600"/>
              </a:spcAft>
              <a:defRPr sz="1600"/>
            </a:lvl1pPr>
            <a:lvl2pPr>
              <a:lnSpc>
                <a:spcPct val="110000"/>
              </a:lnSpc>
              <a:spcAft>
                <a:spcPts val="600"/>
              </a:spcAft>
              <a:defRPr sz="1400"/>
            </a:lvl2pPr>
            <a:lvl3pPr>
              <a:lnSpc>
                <a:spcPct val="110000"/>
              </a:lnSpc>
              <a:spcAft>
                <a:spcPts val="600"/>
              </a:spcAft>
              <a:defRPr sz="1200"/>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684203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Slide Number Placeholder 5"/>
          <p:cNvSpPr>
            <a:spLocks noGrp="1"/>
          </p:cNvSpPr>
          <p:nvPr>
            <p:ph type="sldNum" sz="quarter" idx="10"/>
          </p:nvPr>
        </p:nvSpPr>
        <p:spPr>
          <a:xfrm>
            <a:off x="514840" y="6403974"/>
            <a:ext cx="429768" cy="429768"/>
          </a:xfrm>
          <a:prstGeom prst="rect">
            <a:avLst/>
          </a:prstGeom>
        </p:spPr>
        <p:txBody>
          <a:bodyPr vert="horz" lIns="91440" tIns="45720" rIns="91440" bIns="45720" rtlCol="0" anchor="ctr"/>
          <a:lstStyle>
            <a:lvl1pPr algn="l">
              <a:defRPr sz="1000">
                <a:solidFill>
                  <a:schemeClr val="tx2"/>
                </a:solidFill>
              </a:defRPr>
            </a:lvl1pPr>
          </a:lstStyle>
          <a:p>
            <a:fld id="{CA431686-8DE2-9B43-980D-29AE692D7900}" type="slidenum">
              <a:rPr lang="en-US" smtClean="0"/>
              <a:pPr/>
              <a:t>‹#›</a:t>
            </a:fld>
            <a:endParaRPr lang="en-US" dirty="0"/>
          </a:p>
        </p:txBody>
      </p:sp>
      <p:sp>
        <p:nvSpPr>
          <p:cNvPr id="10" name="Text Placeholder 2"/>
          <p:cNvSpPr>
            <a:spLocks noGrp="1"/>
          </p:cNvSpPr>
          <p:nvPr>
            <p:ph type="body" idx="1" hasCustomPrompt="1"/>
          </p:nvPr>
        </p:nvSpPr>
        <p:spPr>
          <a:xfrm>
            <a:off x="514348" y="1369770"/>
            <a:ext cx="5400000" cy="283464"/>
          </a:xfrm>
          <a:prstGeom prst="rect">
            <a:avLst/>
          </a:prstGeom>
        </p:spPr>
        <p:txBody>
          <a:bodyPr lIns="0" tIns="0" rIns="0" bIns="0" anchor="t">
            <a:normAutofit/>
          </a:bodyPr>
          <a:lstStyle>
            <a:lvl1pPr marL="0" indent="0">
              <a:lnSpc>
                <a:spcPct val="100000"/>
              </a:lnSpc>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Title</a:t>
            </a:r>
          </a:p>
        </p:txBody>
      </p:sp>
      <p:sp>
        <p:nvSpPr>
          <p:cNvPr id="11" name="Content Placeholder 3"/>
          <p:cNvSpPr>
            <a:spLocks noGrp="1"/>
          </p:cNvSpPr>
          <p:nvPr>
            <p:ph sz="half" idx="2"/>
          </p:nvPr>
        </p:nvSpPr>
        <p:spPr>
          <a:xfrm>
            <a:off x="514348" y="1909512"/>
            <a:ext cx="5400000" cy="4389688"/>
          </a:xfrm>
          <a:prstGeom prst="rect">
            <a:avLst/>
          </a:prstGeom>
        </p:spPr>
        <p:txBody>
          <a:bodyPr/>
          <a:lstStyle>
            <a:lvl1pPr>
              <a:lnSpc>
                <a:spcPct val="110000"/>
              </a:lnSpc>
              <a:spcAft>
                <a:spcPts val="600"/>
              </a:spcAft>
              <a:defRPr sz="1600"/>
            </a:lvl1pPr>
            <a:lvl2pPr>
              <a:lnSpc>
                <a:spcPct val="110000"/>
              </a:lnSpc>
              <a:spcAft>
                <a:spcPts val="600"/>
              </a:spcAft>
              <a:defRPr sz="1400"/>
            </a:lvl2pPr>
            <a:lvl3pPr>
              <a:lnSpc>
                <a:spcPct val="110000"/>
              </a:lnSpc>
              <a:spcAft>
                <a:spcPts val="600"/>
              </a:spcAft>
              <a:defRPr sz="1200"/>
            </a:lvl3pPr>
          </a:lstStyle>
          <a:p>
            <a:pPr lvl="0"/>
            <a:r>
              <a:rPr lang="en-US"/>
              <a:t>Edit Master text styles</a:t>
            </a:r>
          </a:p>
          <a:p>
            <a:pPr lvl="1"/>
            <a:r>
              <a:rPr lang="en-US"/>
              <a:t>Second level</a:t>
            </a:r>
          </a:p>
          <a:p>
            <a:pPr lvl="2"/>
            <a:r>
              <a:rPr lang="en-US"/>
              <a:t>Third level</a:t>
            </a:r>
          </a:p>
        </p:txBody>
      </p:sp>
      <p:sp>
        <p:nvSpPr>
          <p:cNvPr id="12" name="Text Placeholder 4"/>
          <p:cNvSpPr>
            <a:spLocks noGrp="1"/>
          </p:cNvSpPr>
          <p:nvPr>
            <p:ph type="body" sz="quarter" idx="3" hasCustomPrompt="1"/>
          </p:nvPr>
        </p:nvSpPr>
        <p:spPr>
          <a:xfrm>
            <a:off x="6274348" y="1369770"/>
            <a:ext cx="5400000" cy="283464"/>
          </a:xfrm>
          <a:prstGeom prst="rect">
            <a:avLst/>
          </a:prstGeom>
        </p:spPr>
        <p:txBody>
          <a:bodyPr vert="horz" lIns="0" tIns="0" rIns="0" bIns="0" rtlCol="0" anchor="t">
            <a:noAutofit/>
          </a:bodyPr>
          <a:lstStyle>
            <a:lvl1pPr>
              <a:lnSpc>
                <a:spcPct val="100000"/>
              </a:lnSpc>
              <a:spcAft>
                <a:spcPts val="600"/>
              </a:spcAft>
              <a:defRPr lang="en-US" sz="2000" b="1" dirty="0" smtClean="0">
                <a:latin typeface="+mj-lt"/>
              </a:defRPr>
            </a:lvl1pPr>
          </a:lstStyle>
          <a:p>
            <a:pPr lvl="0"/>
            <a:r>
              <a:rPr lang="en-US" dirty="0"/>
              <a:t>Click to Add Title</a:t>
            </a:r>
          </a:p>
        </p:txBody>
      </p:sp>
      <p:sp>
        <p:nvSpPr>
          <p:cNvPr id="13" name="Content Placeholder 5"/>
          <p:cNvSpPr>
            <a:spLocks noGrp="1"/>
          </p:cNvSpPr>
          <p:nvPr>
            <p:ph sz="quarter" idx="4"/>
          </p:nvPr>
        </p:nvSpPr>
        <p:spPr>
          <a:xfrm>
            <a:off x="6274348" y="1909512"/>
            <a:ext cx="5400000" cy="4389688"/>
          </a:xfrm>
          <a:prstGeom prst="rect">
            <a:avLst/>
          </a:prstGeom>
        </p:spPr>
        <p:txBody>
          <a:bodyPr/>
          <a:lstStyle>
            <a:lvl1pPr>
              <a:lnSpc>
                <a:spcPct val="110000"/>
              </a:lnSpc>
              <a:spcAft>
                <a:spcPts val="600"/>
              </a:spcAft>
              <a:defRPr sz="1600"/>
            </a:lvl1pPr>
            <a:lvl2pPr>
              <a:lnSpc>
                <a:spcPct val="110000"/>
              </a:lnSpc>
              <a:spcAft>
                <a:spcPts val="600"/>
              </a:spcAft>
              <a:defRPr sz="1400"/>
            </a:lvl2pPr>
            <a:lvl3pPr>
              <a:lnSpc>
                <a:spcPct val="110000"/>
              </a:lnSpc>
              <a:spcAft>
                <a:spcPts val="600"/>
              </a:spcAft>
              <a:defRPr sz="1200"/>
            </a:lvl3pPr>
          </a:lstStyle>
          <a:p>
            <a:pPr lvl="0"/>
            <a:r>
              <a:rPr lang="en-US"/>
              <a:t>Edit Master text styles</a:t>
            </a:r>
          </a:p>
          <a:p>
            <a:pPr lvl="1"/>
            <a:r>
              <a:rPr lang="en-US"/>
              <a:t>Second level</a:t>
            </a:r>
          </a:p>
          <a:p>
            <a:pPr lvl="2"/>
            <a:r>
              <a:rPr lang="en-US"/>
              <a:t>Third level</a:t>
            </a:r>
          </a:p>
        </p:txBody>
      </p:sp>
      <p:sp>
        <p:nvSpPr>
          <p:cNvPr id="14" name="Title Placeholder 1"/>
          <p:cNvSpPr>
            <a:spLocks noGrp="1"/>
          </p:cNvSpPr>
          <p:nvPr>
            <p:ph type="title" hasCustomPrompt="1"/>
          </p:nvPr>
        </p:nvSpPr>
        <p:spPr>
          <a:xfrm>
            <a:off x="514348" y="655820"/>
            <a:ext cx="9829800" cy="457200"/>
          </a:xfrm>
          <a:prstGeom prst="rect">
            <a:avLst/>
          </a:prstGeom>
        </p:spPr>
        <p:txBody>
          <a:bodyPr vert="horz" lIns="0" tIns="0" rIns="0" bIns="0" rtlCol="0" anchor="t">
            <a:noAutofit/>
          </a:bodyPr>
          <a:lstStyle/>
          <a:p>
            <a:r>
              <a:rPr lang="en-US" dirty="0"/>
              <a:t>Click to Add Title in Arial Bold 28pt. Title Case.</a:t>
            </a:r>
          </a:p>
        </p:txBody>
      </p:sp>
    </p:spTree>
    <p:extLst>
      <p:ext uri="{BB962C8B-B14F-4D97-AF65-F5344CB8AC3E}">
        <p14:creationId xmlns:p14="http://schemas.microsoft.com/office/powerpoint/2010/main" val="26813108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Titl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514840" y="6403974"/>
            <a:ext cx="429768" cy="429768"/>
          </a:xfrm>
          <a:prstGeom prst="rect">
            <a:avLst/>
          </a:prstGeom>
        </p:spPr>
        <p:txBody>
          <a:bodyPr vert="horz" lIns="91440" tIns="45720" rIns="91440" bIns="45720" rtlCol="0" anchor="ctr"/>
          <a:lstStyle>
            <a:lvl1pPr algn="l">
              <a:defRPr sz="1000">
                <a:solidFill>
                  <a:schemeClr val="tx2"/>
                </a:solidFill>
              </a:defRPr>
            </a:lvl1pPr>
          </a:lstStyle>
          <a:p>
            <a:fld id="{CA431686-8DE2-9B43-980D-29AE692D7900}" type="slidenum">
              <a:rPr lang="en-US" smtClean="0"/>
              <a:pPr/>
              <a:t>‹#›</a:t>
            </a:fld>
            <a:endParaRPr lang="en-US" dirty="0"/>
          </a:p>
        </p:txBody>
      </p:sp>
      <p:sp>
        <p:nvSpPr>
          <p:cNvPr id="8" name="Content Placeholder 2"/>
          <p:cNvSpPr>
            <a:spLocks noGrp="1"/>
          </p:cNvSpPr>
          <p:nvPr>
            <p:ph idx="1"/>
          </p:nvPr>
        </p:nvSpPr>
        <p:spPr>
          <a:xfrm>
            <a:off x="5194348" y="987426"/>
            <a:ext cx="6480000" cy="5311774"/>
          </a:xfrm>
          <a:prstGeom prst="rect">
            <a:avLst/>
          </a:prstGeom>
        </p:spPr>
        <p:txBody>
          <a:bodyPr>
            <a:normAutofit/>
          </a:bodyPr>
          <a:lstStyle>
            <a:lvl1pPr>
              <a:lnSpc>
                <a:spcPct val="110000"/>
              </a:lnSpc>
              <a:defRPr sz="1600"/>
            </a:lvl1pPr>
            <a:lvl2pPr>
              <a:lnSpc>
                <a:spcPct val="110000"/>
              </a:lnSpc>
              <a:defRPr sz="1400"/>
            </a:lvl2pPr>
            <a:lvl3pPr>
              <a:lnSpc>
                <a:spcPct val="110000"/>
              </a:lnSpc>
              <a:defRPr sz="1200"/>
            </a:lvl3pPr>
            <a:lvl4pPr>
              <a:defRPr sz="1200"/>
            </a:lvl4pPr>
            <a:lvl5pPr>
              <a:defRPr sz="1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p:txBody>
      </p:sp>
      <p:sp>
        <p:nvSpPr>
          <p:cNvPr id="9" name="Text Placeholder 3"/>
          <p:cNvSpPr>
            <a:spLocks noGrp="1"/>
          </p:cNvSpPr>
          <p:nvPr>
            <p:ph type="body" sz="half" idx="2"/>
          </p:nvPr>
        </p:nvSpPr>
        <p:spPr>
          <a:xfrm>
            <a:off x="514348" y="2158148"/>
            <a:ext cx="4320000" cy="4141052"/>
          </a:xfrm>
          <a:prstGeom prst="rect">
            <a:avLst/>
          </a:prstGeom>
        </p:spPr>
        <p:txBody>
          <a:bodyPr/>
          <a:lstStyle>
            <a:lvl1pPr marL="0" indent="0">
              <a:lnSpc>
                <a:spcPct val="110000"/>
              </a:lnSpc>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itle 1"/>
          <p:cNvSpPr>
            <a:spLocks noGrp="1"/>
          </p:cNvSpPr>
          <p:nvPr>
            <p:ph type="title" hasCustomPrompt="1"/>
          </p:nvPr>
        </p:nvSpPr>
        <p:spPr>
          <a:xfrm>
            <a:off x="514348" y="655819"/>
            <a:ext cx="4320000" cy="1244101"/>
          </a:xfrm>
          <a:prstGeom prst="rect">
            <a:avLst/>
          </a:prstGeom>
        </p:spPr>
        <p:txBody>
          <a:bodyPr/>
          <a:lstStyle/>
          <a:p>
            <a:r>
              <a:rPr lang="en-US" dirty="0"/>
              <a:t>Click to Add Title in Arial Bold 28pt. Title Case.</a:t>
            </a:r>
          </a:p>
        </p:txBody>
      </p:sp>
    </p:spTree>
    <p:extLst>
      <p:ext uri="{BB962C8B-B14F-4D97-AF65-F5344CB8AC3E}">
        <p14:creationId xmlns:p14="http://schemas.microsoft.com/office/powerpoint/2010/main" val="15531932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with Titl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514840" y="6403974"/>
            <a:ext cx="429768" cy="429768"/>
          </a:xfrm>
          <a:prstGeom prst="rect">
            <a:avLst/>
          </a:prstGeom>
        </p:spPr>
        <p:txBody>
          <a:bodyPr vert="horz" lIns="91440" tIns="45720" rIns="91440" bIns="45720" rtlCol="0" anchor="ctr"/>
          <a:lstStyle>
            <a:lvl1pPr algn="l">
              <a:defRPr sz="1000">
                <a:solidFill>
                  <a:schemeClr val="tx2"/>
                </a:solidFill>
              </a:defRPr>
            </a:lvl1pPr>
          </a:lstStyle>
          <a:p>
            <a:fld id="{CA431686-8DE2-9B43-980D-29AE692D7900}" type="slidenum">
              <a:rPr lang="en-US" smtClean="0"/>
              <a:pPr/>
              <a:t>‹#›</a:t>
            </a:fld>
            <a:endParaRPr lang="en-US" dirty="0"/>
          </a:p>
        </p:txBody>
      </p:sp>
      <p:sp>
        <p:nvSpPr>
          <p:cNvPr id="8" name="Picture Placeholder 2"/>
          <p:cNvSpPr>
            <a:spLocks noGrp="1"/>
          </p:cNvSpPr>
          <p:nvPr>
            <p:ph type="pic" idx="1"/>
          </p:nvPr>
        </p:nvSpPr>
        <p:spPr>
          <a:xfrm>
            <a:off x="5194348" y="975499"/>
            <a:ext cx="6480000" cy="5323701"/>
          </a:xfrm>
          <a:prstGeom prst="rect">
            <a:avLst/>
          </a:prstGeom>
          <a:noFill/>
        </p:spPr>
        <p:txBody>
          <a:bodyPr anchor="t"/>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 Placeholder 3"/>
          <p:cNvSpPr>
            <a:spLocks noGrp="1"/>
          </p:cNvSpPr>
          <p:nvPr>
            <p:ph type="body" sz="half" idx="2"/>
          </p:nvPr>
        </p:nvSpPr>
        <p:spPr>
          <a:xfrm>
            <a:off x="514348" y="2158148"/>
            <a:ext cx="4320000" cy="4150678"/>
          </a:xfrm>
          <a:prstGeom prst="rect">
            <a:avLst/>
          </a:prstGeom>
        </p:spPr>
        <p:txBody>
          <a:bodyPr/>
          <a:lstStyle>
            <a:lvl1pPr marL="0" indent="0">
              <a:lnSpc>
                <a:spcPct val="110000"/>
              </a:lnSpc>
              <a:spcAft>
                <a:spcPts val="6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itle 1"/>
          <p:cNvSpPr>
            <a:spLocks noGrp="1"/>
          </p:cNvSpPr>
          <p:nvPr>
            <p:ph type="title" hasCustomPrompt="1"/>
          </p:nvPr>
        </p:nvSpPr>
        <p:spPr>
          <a:xfrm>
            <a:off x="514348" y="655820"/>
            <a:ext cx="4320000" cy="1243584"/>
          </a:xfrm>
          <a:prstGeom prst="rect">
            <a:avLst/>
          </a:prstGeom>
        </p:spPr>
        <p:txBody>
          <a:bodyPr/>
          <a:lstStyle/>
          <a:p>
            <a:r>
              <a:rPr lang="en-US" dirty="0"/>
              <a:t>Click to Add Title in Arial Bold 28pt. Title Case.</a:t>
            </a:r>
          </a:p>
        </p:txBody>
      </p:sp>
    </p:spTree>
    <p:extLst>
      <p:ext uri="{BB962C8B-B14F-4D97-AF65-F5344CB8AC3E}">
        <p14:creationId xmlns:p14="http://schemas.microsoft.com/office/powerpoint/2010/main" val="12541256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Slide 1">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514840" y="6403974"/>
            <a:ext cx="429768" cy="429768"/>
          </a:xfrm>
          <a:prstGeom prst="rect">
            <a:avLst/>
          </a:prstGeom>
        </p:spPr>
        <p:txBody>
          <a:bodyPr vert="horz" lIns="91440" tIns="45720" rIns="91440" bIns="45720" rtlCol="0" anchor="ctr"/>
          <a:lstStyle>
            <a:lvl1pPr algn="l">
              <a:defRPr sz="1000">
                <a:solidFill>
                  <a:schemeClr val="tx2"/>
                </a:solidFill>
              </a:defRPr>
            </a:lvl1pPr>
          </a:lstStyle>
          <a:p>
            <a:fld id="{CA431686-8DE2-9B43-980D-29AE692D7900}" type="slidenum">
              <a:rPr lang="en-US" smtClean="0"/>
              <a:pPr/>
              <a:t>‹#›</a:t>
            </a:fld>
            <a:endParaRPr lang="en-US" dirty="0"/>
          </a:p>
        </p:txBody>
      </p:sp>
    </p:spTree>
    <p:extLst>
      <p:ext uri="{BB962C8B-B14F-4D97-AF65-F5344CB8AC3E}">
        <p14:creationId xmlns:p14="http://schemas.microsoft.com/office/powerpoint/2010/main" val="72236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Two Lines) and Content">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518015" y="6403974"/>
            <a:ext cx="426914" cy="429768"/>
          </a:xfrm>
          <a:prstGeom prst="rect">
            <a:avLst/>
          </a:prstGeom>
        </p:spPr>
        <p:txBody>
          <a:bodyPr vert="horz" lIns="91440" tIns="45720" rIns="91440" bIns="45720" rtlCol="0" anchor="ctr"/>
          <a:lstStyle>
            <a:lvl1pPr algn="l">
              <a:defRPr sz="1000">
                <a:solidFill>
                  <a:schemeClr val="tx2"/>
                </a:solidFill>
              </a:defRPr>
            </a:lvl1pPr>
          </a:lstStyle>
          <a:p>
            <a:fld id="{CA431686-8DE2-9B43-980D-29AE692D7900}" type="slidenum">
              <a:rPr lang="en-US" smtClean="0"/>
              <a:pPr/>
              <a:t>‹#›</a:t>
            </a:fld>
            <a:endParaRPr lang="en-US" dirty="0"/>
          </a:p>
        </p:txBody>
      </p:sp>
      <p:sp>
        <p:nvSpPr>
          <p:cNvPr id="13" name="Content Placeholder 2"/>
          <p:cNvSpPr>
            <a:spLocks noGrp="1"/>
          </p:cNvSpPr>
          <p:nvPr>
            <p:ph idx="1"/>
          </p:nvPr>
        </p:nvSpPr>
        <p:spPr>
          <a:xfrm>
            <a:off x="514349" y="1717964"/>
            <a:ext cx="11160000" cy="4576510"/>
          </a:xfrm>
          <a:prstGeom prst="rect">
            <a:avLst/>
          </a:prstGeom>
        </p:spPr>
        <p:txBody>
          <a:bodyPr>
            <a:noAutofit/>
          </a:bodyPr>
          <a:lstStyle/>
          <a:p>
            <a:pPr lvl="0"/>
            <a:r>
              <a:rPr lang="en-US"/>
              <a:t>Edit Master text styles</a:t>
            </a:r>
          </a:p>
          <a:p>
            <a:pPr lvl="1"/>
            <a:r>
              <a:rPr lang="en-US"/>
              <a:t>Second level</a:t>
            </a:r>
          </a:p>
          <a:p>
            <a:pPr lvl="2"/>
            <a:r>
              <a:rPr lang="en-US"/>
              <a:t>Third level</a:t>
            </a:r>
          </a:p>
        </p:txBody>
      </p:sp>
      <p:sp>
        <p:nvSpPr>
          <p:cNvPr id="6" name="Title Placeholder 1"/>
          <p:cNvSpPr>
            <a:spLocks noGrp="1"/>
          </p:cNvSpPr>
          <p:nvPr>
            <p:ph type="title" hasCustomPrompt="1"/>
          </p:nvPr>
        </p:nvSpPr>
        <p:spPr>
          <a:xfrm>
            <a:off x="514348" y="655818"/>
            <a:ext cx="9829800" cy="914400"/>
          </a:xfrm>
          <a:prstGeom prst="rect">
            <a:avLst/>
          </a:prstGeom>
        </p:spPr>
        <p:txBody>
          <a:bodyPr vert="horz" lIns="0" tIns="0" rIns="0" bIns="0" rtlCol="0" anchor="t">
            <a:noAutofit/>
          </a:bodyPr>
          <a:lstStyle>
            <a:lvl1pPr>
              <a:lnSpc>
                <a:spcPct val="100000"/>
              </a:lnSpc>
              <a:defRPr/>
            </a:lvl1pPr>
          </a:lstStyle>
          <a:p>
            <a:r>
              <a:rPr lang="en-US" dirty="0"/>
              <a:t>Click to Add Title in Arial Bold 28pt, Max Two Lines,</a:t>
            </a:r>
            <a:br>
              <a:rPr lang="en-US" dirty="0"/>
            </a:br>
            <a:r>
              <a:rPr lang="en-US" dirty="0"/>
              <a:t>Title Case. </a:t>
            </a:r>
          </a:p>
        </p:txBody>
      </p:sp>
    </p:spTree>
    <p:extLst>
      <p:ext uri="{BB962C8B-B14F-4D97-AF65-F5344CB8AC3E}">
        <p14:creationId xmlns:p14="http://schemas.microsoft.com/office/powerpoint/2010/main" val="40128495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Blank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610791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Video">
    <p:bg>
      <p:bgPr>
        <a:solidFill>
          <a:srgbClr val="000000"/>
        </a:solidFill>
        <a:effectLst/>
      </p:bgPr>
    </p:bg>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B2664959-46D8-054F-8588-033E387479F3}"/>
              </a:ext>
            </a:extLst>
          </p:cNvPr>
          <p:cNvSpPr>
            <a:spLocks noGrp="1"/>
          </p:cNvSpPr>
          <p:nvPr>
            <p:ph type="media" sz="quarter" idx="11" hasCustomPrompt="1"/>
          </p:nvPr>
        </p:nvSpPr>
        <p:spPr>
          <a:xfrm>
            <a:off x="0" y="0"/>
            <a:ext cx="12192000" cy="6858000"/>
          </a:xfrm>
          <a:noFill/>
        </p:spPr>
        <p:txBody>
          <a:bodyPr/>
          <a:lstStyle>
            <a:lvl1pPr>
              <a:defRPr>
                <a:solidFill>
                  <a:schemeClr val="bg1"/>
                </a:solidFill>
              </a:defRPr>
            </a:lvl1pPr>
          </a:lstStyle>
          <a:p>
            <a:r>
              <a:rPr lang="en-US" dirty="0"/>
              <a:t> Click on icon to add video</a:t>
            </a:r>
          </a:p>
        </p:txBody>
      </p:sp>
    </p:spTree>
    <p:extLst>
      <p:ext uri="{BB962C8B-B14F-4D97-AF65-F5344CB8AC3E}">
        <p14:creationId xmlns:p14="http://schemas.microsoft.com/office/powerpoint/2010/main" val="1300767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Every Connection Counts Title 1">
    <p:spTree>
      <p:nvGrpSpPr>
        <p:cNvPr id="1" name=""/>
        <p:cNvGrpSpPr/>
        <p:nvPr/>
      </p:nvGrpSpPr>
      <p:grpSpPr>
        <a:xfrm>
          <a:off x="0" y="0"/>
          <a:ext cx="0" cy="0"/>
          <a:chOff x="0" y="0"/>
          <a:chExt cx="0" cy="0"/>
        </a:xfrm>
      </p:grpSpPr>
      <p:pic>
        <p:nvPicPr>
          <p:cNvPr id="4" name="Picture 3" hidden="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8" name="Picture 17"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1295400"/>
            <a:ext cx="4627996" cy="2125532"/>
          </a:xfrm>
          <a:prstGeom prst="rect">
            <a:avLst/>
          </a:prstGeom>
        </p:spPr>
      </p:pic>
      <p:sp>
        <p:nvSpPr>
          <p:cNvPr id="15" name="TextBox 14">
            <a:extLst>
              <a:ext uri="{FF2B5EF4-FFF2-40B4-BE49-F238E27FC236}">
                <a16:creationId xmlns:a16="http://schemas.microsoft.com/office/drawing/2014/main" id="{E448585E-6D04-6A48-8018-C49541C02DA5}"/>
              </a:ext>
            </a:extLst>
          </p:cNvPr>
          <p:cNvSpPr txBox="1"/>
          <p:nvPr userDrawn="1"/>
        </p:nvSpPr>
        <p:spPr>
          <a:xfrm>
            <a:off x="2411006" y="6247115"/>
            <a:ext cx="1475194" cy="584775"/>
          </a:xfrm>
          <a:prstGeom prst="rect">
            <a:avLst/>
          </a:prstGeom>
        </p:spPr>
        <p:txBody>
          <a:bodyPr vert="horz" lIns="91440" tIns="45720" rIns="91440" bIns="45720" rtlCol="0">
            <a:normAutofit/>
          </a:bodyPr>
          <a:lstStyle>
            <a:lvl1pPr lvl="0" indent="0">
              <a:lnSpc>
                <a:spcPct val="100000"/>
              </a:lnSpc>
              <a:spcBef>
                <a:spcPts val="0"/>
              </a:spcBef>
              <a:buFont typeface="Arial" panose="020B0604020202020204" pitchFamily="34" charset="0"/>
              <a:buNone/>
              <a:defRPr sz="1600" baseline="0">
                <a:solidFill>
                  <a:srgbClr val="94969C"/>
                </a:solidFill>
              </a:defRPr>
            </a:lvl1pPr>
            <a:lvl2pPr indent="0">
              <a:lnSpc>
                <a:spcPct val="90000"/>
              </a:lnSpc>
              <a:spcBef>
                <a:spcPts val="500"/>
              </a:spcBef>
              <a:buFont typeface="Arial" panose="020B0604020202020204" pitchFamily="34" charset="0"/>
              <a:buNone/>
              <a:defRPr sz="1600">
                <a:solidFill>
                  <a:schemeClr val="tx2"/>
                </a:solidFill>
              </a:defRPr>
            </a:lvl2pPr>
            <a:lvl3pPr indent="0">
              <a:lnSpc>
                <a:spcPct val="90000"/>
              </a:lnSpc>
              <a:spcBef>
                <a:spcPts val="500"/>
              </a:spcBef>
              <a:buFont typeface="Arial" panose="020B0604020202020204" pitchFamily="34" charset="0"/>
              <a:buNone/>
              <a:defRPr sz="1400">
                <a:solidFill>
                  <a:schemeClr val="tx2"/>
                </a:solidFill>
              </a:defRPr>
            </a:lvl3pPr>
            <a:lvl4pPr indent="0">
              <a:lnSpc>
                <a:spcPct val="90000"/>
              </a:lnSpc>
              <a:spcBef>
                <a:spcPts val="500"/>
              </a:spcBef>
              <a:buFont typeface="Arial" panose="020B0604020202020204" pitchFamily="34" charset="0"/>
              <a:buNone/>
              <a:defRPr sz="1200">
                <a:solidFill>
                  <a:schemeClr val="tx2"/>
                </a:solidFill>
              </a:defRPr>
            </a:lvl4pPr>
            <a:lvl5pPr indent="0">
              <a:lnSpc>
                <a:spcPct val="90000"/>
              </a:lnSpc>
              <a:spcBef>
                <a:spcPts val="500"/>
              </a:spcBef>
              <a:buFont typeface="Arial" panose="020B0604020202020204" pitchFamily="34" charset="0"/>
              <a:buNone/>
              <a:defRPr sz="12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endParaRPr lang="en-US" dirty="0"/>
          </a:p>
        </p:txBody>
      </p:sp>
      <p:sp>
        <p:nvSpPr>
          <p:cNvPr id="16" name="Rectangle 15">
            <a:extLst>
              <a:ext uri="{FF2B5EF4-FFF2-40B4-BE49-F238E27FC236}">
                <a16:creationId xmlns:a16="http://schemas.microsoft.com/office/drawing/2014/main" id="{B2C31E51-98A8-694F-B61B-DA6EEF6459F6}"/>
              </a:ext>
            </a:extLst>
          </p:cNvPr>
          <p:cNvSpPr>
            <a:spLocks noChangeAspect="1"/>
          </p:cNvSpPr>
          <p:nvPr userDrawn="1"/>
        </p:nvSpPr>
        <p:spPr>
          <a:xfrm>
            <a:off x="0" y="0"/>
            <a:ext cx="12192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a:extLst>
              <a:ext uri="{FF2B5EF4-FFF2-40B4-BE49-F238E27FC236}">
                <a16:creationId xmlns:a16="http://schemas.microsoft.com/office/drawing/2014/main" id="{63F44585-9CD4-1540-BF2C-408573C5F803}"/>
              </a:ext>
            </a:extLst>
          </p:cNvPr>
          <p:cNvSpPr/>
          <p:nvPr userDrawn="1"/>
        </p:nvSpPr>
        <p:spPr>
          <a:xfrm>
            <a:off x="0" y="1012838"/>
            <a:ext cx="3476092" cy="64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ADE2310-9E50-D24D-B896-71DE1C01244C}"/>
              </a:ext>
            </a:extLst>
          </p:cNvPr>
          <p:cNvSpPr/>
          <p:nvPr userDrawn="1"/>
        </p:nvSpPr>
        <p:spPr>
          <a:xfrm flipV="1">
            <a:off x="836262" y="4715425"/>
            <a:ext cx="11355738" cy="64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D641D52-84F7-D647-95E2-93AEFB8228F5}"/>
              </a:ext>
            </a:extLst>
          </p:cNvPr>
          <p:cNvSpPr/>
          <p:nvPr userDrawn="1"/>
        </p:nvSpPr>
        <p:spPr>
          <a:xfrm>
            <a:off x="714520" y="1236340"/>
            <a:ext cx="10382251" cy="3539430"/>
          </a:xfrm>
          <a:prstGeom prst="rect">
            <a:avLst/>
          </a:prstGeom>
        </p:spPr>
        <p:txBody>
          <a:bodyPr wrap="square">
            <a:spAutoFit/>
          </a:bodyPr>
          <a:lstStyle/>
          <a:p>
            <a:pPr>
              <a:lnSpc>
                <a:spcPct val="80000"/>
              </a:lnSpc>
            </a:pPr>
            <a:r>
              <a:rPr lang="en-US" sz="7000" b="1" cap="all" dirty="0">
                <a:solidFill>
                  <a:schemeClr val="tx2"/>
                </a:solidFill>
              </a:rPr>
              <a:t>WHEN</a:t>
            </a:r>
            <a:br>
              <a:rPr lang="en-US" sz="7000" b="1" cap="all" dirty="0">
                <a:solidFill>
                  <a:schemeClr val="tx2"/>
                </a:solidFill>
              </a:rPr>
            </a:br>
            <a:r>
              <a:rPr lang="en-US" sz="7000" b="1" cap="all" dirty="0">
                <a:solidFill>
                  <a:schemeClr val="tx2"/>
                </a:solidFill>
              </a:rPr>
              <a:t>TECHNOLOGY</a:t>
            </a:r>
            <a:br>
              <a:rPr lang="en-US" sz="7000" b="1" cap="all" dirty="0">
                <a:solidFill>
                  <a:schemeClr val="tx2"/>
                </a:solidFill>
              </a:rPr>
            </a:br>
            <a:r>
              <a:rPr lang="en-US" sz="7000" b="1" cap="all" dirty="0">
                <a:solidFill>
                  <a:schemeClr val="tx2"/>
                </a:solidFill>
              </a:rPr>
              <a:t>CONNECTS,</a:t>
            </a:r>
            <a:br>
              <a:rPr lang="en-US" sz="7000" b="1" cap="all" dirty="0">
                <a:solidFill>
                  <a:schemeClr val="tx2"/>
                </a:solidFill>
              </a:rPr>
            </a:br>
            <a:r>
              <a:rPr lang="en-US" sz="7000" b="1" cap="all" dirty="0">
                <a:solidFill>
                  <a:schemeClr val="tx2"/>
                </a:solidFill>
              </a:rPr>
              <a:t>SO DOES HUMANITY.</a:t>
            </a:r>
            <a:endParaRPr lang="en-US" sz="7000" b="1" dirty="0">
              <a:solidFill>
                <a:schemeClr val="tx2"/>
              </a:solidFill>
            </a:endParaRPr>
          </a:p>
        </p:txBody>
      </p:sp>
      <p:pic>
        <p:nvPicPr>
          <p:cNvPr id="23" name="Picture 22">
            <a:extLst>
              <a:ext uri="{FF2B5EF4-FFF2-40B4-BE49-F238E27FC236}">
                <a16:creationId xmlns:a16="http://schemas.microsoft.com/office/drawing/2014/main" id="{1CC7EB59-697F-BE40-A466-19DEDCC0BA2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92951" y="5215637"/>
            <a:ext cx="2292948" cy="1310257"/>
          </a:xfrm>
          <a:prstGeom prst="rect">
            <a:avLst/>
          </a:prstGeom>
        </p:spPr>
      </p:pic>
      <p:sp>
        <p:nvSpPr>
          <p:cNvPr id="24" name="Rectangle 23">
            <a:extLst>
              <a:ext uri="{FF2B5EF4-FFF2-40B4-BE49-F238E27FC236}">
                <a16:creationId xmlns:a16="http://schemas.microsoft.com/office/drawing/2014/main" id="{3E16F211-F358-404B-8BF4-41D4E066BE5D}"/>
              </a:ext>
            </a:extLst>
          </p:cNvPr>
          <p:cNvSpPr/>
          <p:nvPr userDrawn="1"/>
        </p:nvSpPr>
        <p:spPr>
          <a:xfrm>
            <a:off x="785992" y="5828605"/>
            <a:ext cx="3038652" cy="323165"/>
          </a:xfrm>
          <a:prstGeom prst="rect">
            <a:avLst/>
          </a:prstGeom>
        </p:spPr>
        <p:txBody>
          <a:bodyPr wrap="none">
            <a:spAutoFit/>
          </a:bodyPr>
          <a:lstStyle/>
          <a:p>
            <a:r>
              <a:rPr lang="en-US" sz="1460" b="1" dirty="0">
                <a:solidFill>
                  <a:schemeClr val="tx2"/>
                </a:solidFill>
              </a:rPr>
              <a:t>EVERY CONNECTION COUNTS</a:t>
            </a:r>
          </a:p>
        </p:txBody>
      </p:sp>
    </p:spTree>
    <p:extLst>
      <p:ext uri="{BB962C8B-B14F-4D97-AF65-F5344CB8AC3E}">
        <p14:creationId xmlns:p14="http://schemas.microsoft.com/office/powerpoint/2010/main" val="6584910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Every Connection Counts Title 2">
    <p:spTree>
      <p:nvGrpSpPr>
        <p:cNvPr id="1" name=""/>
        <p:cNvGrpSpPr/>
        <p:nvPr/>
      </p:nvGrpSpPr>
      <p:grpSpPr>
        <a:xfrm>
          <a:off x="0" y="0"/>
          <a:ext cx="0" cy="0"/>
          <a:chOff x="0" y="0"/>
          <a:chExt cx="0" cy="0"/>
        </a:xfrm>
      </p:grpSpPr>
      <p:pic>
        <p:nvPicPr>
          <p:cNvPr id="4" name="Picture 3" hidden="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8" name="Picture 17"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1295400"/>
            <a:ext cx="4627996" cy="2125532"/>
          </a:xfrm>
          <a:prstGeom prst="rect">
            <a:avLst/>
          </a:prstGeom>
        </p:spPr>
      </p:pic>
      <p:sp>
        <p:nvSpPr>
          <p:cNvPr id="15" name="TextBox 14">
            <a:extLst>
              <a:ext uri="{FF2B5EF4-FFF2-40B4-BE49-F238E27FC236}">
                <a16:creationId xmlns:a16="http://schemas.microsoft.com/office/drawing/2014/main" id="{E448585E-6D04-6A48-8018-C49541C02DA5}"/>
              </a:ext>
            </a:extLst>
          </p:cNvPr>
          <p:cNvSpPr txBox="1"/>
          <p:nvPr userDrawn="1"/>
        </p:nvSpPr>
        <p:spPr>
          <a:xfrm>
            <a:off x="2411006" y="6247115"/>
            <a:ext cx="1475194" cy="584775"/>
          </a:xfrm>
          <a:prstGeom prst="rect">
            <a:avLst/>
          </a:prstGeom>
        </p:spPr>
        <p:txBody>
          <a:bodyPr vert="horz" lIns="91440" tIns="45720" rIns="91440" bIns="45720" rtlCol="0">
            <a:normAutofit/>
          </a:bodyPr>
          <a:lstStyle>
            <a:lvl1pPr lvl="0" indent="0">
              <a:lnSpc>
                <a:spcPct val="100000"/>
              </a:lnSpc>
              <a:spcBef>
                <a:spcPts val="0"/>
              </a:spcBef>
              <a:buFont typeface="Arial" panose="020B0604020202020204" pitchFamily="34" charset="0"/>
              <a:buNone/>
              <a:defRPr sz="1600" baseline="0">
                <a:solidFill>
                  <a:srgbClr val="94969C"/>
                </a:solidFill>
              </a:defRPr>
            </a:lvl1pPr>
            <a:lvl2pPr indent="0">
              <a:lnSpc>
                <a:spcPct val="90000"/>
              </a:lnSpc>
              <a:spcBef>
                <a:spcPts val="500"/>
              </a:spcBef>
              <a:buFont typeface="Arial" panose="020B0604020202020204" pitchFamily="34" charset="0"/>
              <a:buNone/>
              <a:defRPr sz="1600">
                <a:solidFill>
                  <a:schemeClr val="tx2"/>
                </a:solidFill>
              </a:defRPr>
            </a:lvl2pPr>
            <a:lvl3pPr indent="0">
              <a:lnSpc>
                <a:spcPct val="90000"/>
              </a:lnSpc>
              <a:spcBef>
                <a:spcPts val="500"/>
              </a:spcBef>
              <a:buFont typeface="Arial" panose="020B0604020202020204" pitchFamily="34" charset="0"/>
              <a:buNone/>
              <a:defRPr sz="1400">
                <a:solidFill>
                  <a:schemeClr val="tx2"/>
                </a:solidFill>
              </a:defRPr>
            </a:lvl3pPr>
            <a:lvl4pPr indent="0">
              <a:lnSpc>
                <a:spcPct val="90000"/>
              </a:lnSpc>
              <a:spcBef>
                <a:spcPts val="500"/>
              </a:spcBef>
              <a:buFont typeface="Arial" panose="020B0604020202020204" pitchFamily="34" charset="0"/>
              <a:buNone/>
              <a:defRPr sz="1200">
                <a:solidFill>
                  <a:schemeClr val="tx2"/>
                </a:solidFill>
              </a:defRPr>
            </a:lvl4pPr>
            <a:lvl5pPr indent="0">
              <a:lnSpc>
                <a:spcPct val="90000"/>
              </a:lnSpc>
              <a:spcBef>
                <a:spcPts val="500"/>
              </a:spcBef>
              <a:buFont typeface="Arial" panose="020B0604020202020204" pitchFamily="34" charset="0"/>
              <a:buNone/>
              <a:defRPr sz="12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endParaRPr lang="en-US" dirty="0"/>
          </a:p>
        </p:txBody>
      </p:sp>
      <p:sp>
        <p:nvSpPr>
          <p:cNvPr id="16" name="Rectangle 15">
            <a:extLst>
              <a:ext uri="{FF2B5EF4-FFF2-40B4-BE49-F238E27FC236}">
                <a16:creationId xmlns:a16="http://schemas.microsoft.com/office/drawing/2014/main" id="{B2C31E51-98A8-694F-B61B-DA6EEF6459F6}"/>
              </a:ext>
            </a:extLst>
          </p:cNvPr>
          <p:cNvSpPr>
            <a:spLocks noChangeAspect="1"/>
          </p:cNvSpPr>
          <p:nvPr userDrawn="1"/>
        </p:nvSpPr>
        <p:spPr>
          <a:xfrm>
            <a:off x="0" y="0"/>
            <a:ext cx="12192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a:extLst>
              <a:ext uri="{FF2B5EF4-FFF2-40B4-BE49-F238E27FC236}">
                <a16:creationId xmlns:a16="http://schemas.microsoft.com/office/drawing/2014/main" id="{63F44585-9CD4-1540-BF2C-408573C5F803}"/>
              </a:ext>
            </a:extLst>
          </p:cNvPr>
          <p:cNvSpPr/>
          <p:nvPr userDrawn="1"/>
        </p:nvSpPr>
        <p:spPr>
          <a:xfrm>
            <a:off x="0" y="1012837"/>
            <a:ext cx="2688198" cy="64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ADE2310-9E50-D24D-B896-71DE1C01244C}"/>
              </a:ext>
            </a:extLst>
          </p:cNvPr>
          <p:cNvSpPr/>
          <p:nvPr userDrawn="1"/>
        </p:nvSpPr>
        <p:spPr>
          <a:xfrm flipV="1">
            <a:off x="836262" y="4715425"/>
            <a:ext cx="11355738" cy="64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D641D52-84F7-D647-95E2-93AEFB8228F5}"/>
              </a:ext>
            </a:extLst>
          </p:cNvPr>
          <p:cNvSpPr/>
          <p:nvPr userDrawn="1"/>
        </p:nvSpPr>
        <p:spPr>
          <a:xfrm>
            <a:off x="714520" y="1236340"/>
            <a:ext cx="10382251" cy="3539430"/>
          </a:xfrm>
          <a:prstGeom prst="rect">
            <a:avLst/>
          </a:prstGeom>
        </p:spPr>
        <p:txBody>
          <a:bodyPr wrap="square">
            <a:spAutoFit/>
          </a:bodyPr>
          <a:lstStyle/>
          <a:p>
            <a:pPr>
              <a:lnSpc>
                <a:spcPct val="80000"/>
              </a:lnSpc>
            </a:pPr>
            <a:r>
              <a:rPr lang="en-US" sz="7000" b="1" cap="all" dirty="0">
                <a:solidFill>
                  <a:schemeClr val="tx2"/>
                </a:solidFill>
              </a:rPr>
              <a:t>ANY</a:t>
            </a:r>
            <a:br>
              <a:rPr lang="en-US" sz="7000" b="1" cap="all" dirty="0">
                <a:solidFill>
                  <a:schemeClr val="tx2"/>
                </a:solidFill>
              </a:rPr>
            </a:br>
            <a:r>
              <a:rPr lang="en-US" sz="7000" b="1" cap="all" dirty="0">
                <a:solidFill>
                  <a:schemeClr val="tx2"/>
                </a:solidFill>
              </a:rPr>
              <a:t>CONNECTION</a:t>
            </a:r>
            <a:br>
              <a:rPr lang="en-US" sz="7000" b="1" cap="all" dirty="0">
                <a:solidFill>
                  <a:schemeClr val="tx2"/>
                </a:solidFill>
              </a:rPr>
            </a:br>
            <a:r>
              <a:rPr lang="en-US" sz="7000" b="1" cap="all" dirty="0">
                <a:solidFill>
                  <a:schemeClr val="tx2"/>
                </a:solidFill>
              </a:rPr>
              <a:t>CAN CHANGE</a:t>
            </a:r>
            <a:br>
              <a:rPr lang="en-US" sz="7000" b="1" cap="all" dirty="0">
                <a:solidFill>
                  <a:schemeClr val="tx2"/>
                </a:solidFill>
              </a:rPr>
            </a:br>
            <a:r>
              <a:rPr lang="en-US" sz="7000" b="1" cap="all" dirty="0">
                <a:solidFill>
                  <a:schemeClr val="tx2"/>
                </a:solidFill>
              </a:rPr>
              <a:t>THE WORLD</a:t>
            </a:r>
            <a:endParaRPr lang="en-US" sz="7000" b="1" dirty="0">
              <a:solidFill>
                <a:schemeClr val="tx2"/>
              </a:solidFill>
            </a:endParaRPr>
          </a:p>
        </p:txBody>
      </p:sp>
      <p:pic>
        <p:nvPicPr>
          <p:cNvPr id="23" name="Picture 22">
            <a:extLst>
              <a:ext uri="{FF2B5EF4-FFF2-40B4-BE49-F238E27FC236}">
                <a16:creationId xmlns:a16="http://schemas.microsoft.com/office/drawing/2014/main" id="{1CC7EB59-697F-BE40-A466-19DEDCC0BA2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92951" y="5215637"/>
            <a:ext cx="2292948" cy="1310257"/>
          </a:xfrm>
          <a:prstGeom prst="rect">
            <a:avLst/>
          </a:prstGeom>
        </p:spPr>
      </p:pic>
      <p:sp>
        <p:nvSpPr>
          <p:cNvPr id="24" name="Rectangle 23">
            <a:extLst>
              <a:ext uri="{FF2B5EF4-FFF2-40B4-BE49-F238E27FC236}">
                <a16:creationId xmlns:a16="http://schemas.microsoft.com/office/drawing/2014/main" id="{3E16F211-F358-404B-8BF4-41D4E066BE5D}"/>
              </a:ext>
            </a:extLst>
          </p:cNvPr>
          <p:cNvSpPr/>
          <p:nvPr userDrawn="1"/>
        </p:nvSpPr>
        <p:spPr>
          <a:xfrm>
            <a:off x="785992" y="5828605"/>
            <a:ext cx="3038652" cy="323165"/>
          </a:xfrm>
          <a:prstGeom prst="rect">
            <a:avLst/>
          </a:prstGeom>
        </p:spPr>
        <p:txBody>
          <a:bodyPr wrap="none">
            <a:spAutoFit/>
          </a:bodyPr>
          <a:lstStyle/>
          <a:p>
            <a:r>
              <a:rPr lang="en-US" sz="1460" b="1" dirty="0">
                <a:solidFill>
                  <a:schemeClr val="tx2"/>
                </a:solidFill>
              </a:rPr>
              <a:t>EVERY CONNECTION COUNTS</a:t>
            </a:r>
          </a:p>
        </p:txBody>
      </p:sp>
    </p:spTree>
    <p:extLst>
      <p:ext uri="{BB962C8B-B14F-4D97-AF65-F5344CB8AC3E}">
        <p14:creationId xmlns:p14="http://schemas.microsoft.com/office/powerpoint/2010/main" val="2606497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Every Connection Counts Title 3">
    <p:spTree>
      <p:nvGrpSpPr>
        <p:cNvPr id="1" name=""/>
        <p:cNvGrpSpPr/>
        <p:nvPr/>
      </p:nvGrpSpPr>
      <p:grpSpPr>
        <a:xfrm>
          <a:off x="0" y="0"/>
          <a:ext cx="0" cy="0"/>
          <a:chOff x="0" y="0"/>
          <a:chExt cx="0" cy="0"/>
        </a:xfrm>
      </p:grpSpPr>
      <p:pic>
        <p:nvPicPr>
          <p:cNvPr id="4" name="Picture 3" hidden="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8" name="Picture 17"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1295400"/>
            <a:ext cx="4627996" cy="2125532"/>
          </a:xfrm>
          <a:prstGeom prst="rect">
            <a:avLst/>
          </a:prstGeom>
        </p:spPr>
      </p:pic>
      <p:sp>
        <p:nvSpPr>
          <p:cNvPr id="15" name="TextBox 14">
            <a:extLst>
              <a:ext uri="{FF2B5EF4-FFF2-40B4-BE49-F238E27FC236}">
                <a16:creationId xmlns:a16="http://schemas.microsoft.com/office/drawing/2014/main" id="{E448585E-6D04-6A48-8018-C49541C02DA5}"/>
              </a:ext>
            </a:extLst>
          </p:cNvPr>
          <p:cNvSpPr txBox="1"/>
          <p:nvPr userDrawn="1"/>
        </p:nvSpPr>
        <p:spPr>
          <a:xfrm>
            <a:off x="2411006" y="6247115"/>
            <a:ext cx="1475194" cy="584775"/>
          </a:xfrm>
          <a:prstGeom prst="rect">
            <a:avLst/>
          </a:prstGeom>
        </p:spPr>
        <p:txBody>
          <a:bodyPr vert="horz" lIns="91440" tIns="45720" rIns="91440" bIns="45720" rtlCol="0">
            <a:normAutofit/>
          </a:bodyPr>
          <a:lstStyle>
            <a:lvl1pPr lvl="0" indent="0">
              <a:lnSpc>
                <a:spcPct val="100000"/>
              </a:lnSpc>
              <a:spcBef>
                <a:spcPts val="0"/>
              </a:spcBef>
              <a:buFont typeface="Arial" panose="020B0604020202020204" pitchFamily="34" charset="0"/>
              <a:buNone/>
              <a:defRPr sz="1600" baseline="0">
                <a:solidFill>
                  <a:srgbClr val="94969C"/>
                </a:solidFill>
              </a:defRPr>
            </a:lvl1pPr>
            <a:lvl2pPr indent="0">
              <a:lnSpc>
                <a:spcPct val="90000"/>
              </a:lnSpc>
              <a:spcBef>
                <a:spcPts val="500"/>
              </a:spcBef>
              <a:buFont typeface="Arial" panose="020B0604020202020204" pitchFamily="34" charset="0"/>
              <a:buNone/>
              <a:defRPr sz="1600">
                <a:solidFill>
                  <a:schemeClr val="tx2"/>
                </a:solidFill>
              </a:defRPr>
            </a:lvl2pPr>
            <a:lvl3pPr indent="0">
              <a:lnSpc>
                <a:spcPct val="90000"/>
              </a:lnSpc>
              <a:spcBef>
                <a:spcPts val="500"/>
              </a:spcBef>
              <a:buFont typeface="Arial" panose="020B0604020202020204" pitchFamily="34" charset="0"/>
              <a:buNone/>
              <a:defRPr sz="1400">
                <a:solidFill>
                  <a:schemeClr val="tx2"/>
                </a:solidFill>
              </a:defRPr>
            </a:lvl3pPr>
            <a:lvl4pPr indent="0">
              <a:lnSpc>
                <a:spcPct val="90000"/>
              </a:lnSpc>
              <a:spcBef>
                <a:spcPts val="500"/>
              </a:spcBef>
              <a:buFont typeface="Arial" panose="020B0604020202020204" pitchFamily="34" charset="0"/>
              <a:buNone/>
              <a:defRPr sz="1200">
                <a:solidFill>
                  <a:schemeClr val="tx2"/>
                </a:solidFill>
              </a:defRPr>
            </a:lvl4pPr>
            <a:lvl5pPr indent="0">
              <a:lnSpc>
                <a:spcPct val="90000"/>
              </a:lnSpc>
              <a:spcBef>
                <a:spcPts val="500"/>
              </a:spcBef>
              <a:buFont typeface="Arial" panose="020B0604020202020204" pitchFamily="34" charset="0"/>
              <a:buNone/>
              <a:defRPr sz="12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endParaRPr lang="en-US" dirty="0"/>
          </a:p>
        </p:txBody>
      </p:sp>
      <p:sp>
        <p:nvSpPr>
          <p:cNvPr id="16" name="Rectangle 15">
            <a:extLst>
              <a:ext uri="{FF2B5EF4-FFF2-40B4-BE49-F238E27FC236}">
                <a16:creationId xmlns:a16="http://schemas.microsoft.com/office/drawing/2014/main" id="{B2C31E51-98A8-694F-B61B-DA6EEF6459F6}"/>
              </a:ext>
            </a:extLst>
          </p:cNvPr>
          <p:cNvSpPr>
            <a:spLocks noChangeAspect="1"/>
          </p:cNvSpPr>
          <p:nvPr userDrawn="1"/>
        </p:nvSpPr>
        <p:spPr>
          <a:xfrm>
            <a:off x="0" y="0"/>
            <a:ext cx="12192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a:extLst>
              <a:ext uri="{FF2B5EF4-FFF2-40B4-BE49-F238E27FC236}">
                <a16:creationId xmlns:a16="http://schemas.microsoft.com/office/drawing/2014/main" id="{63F44585-9CD4-1540-BF2C-408573C5F803}"/>
              </a:ext>
            </a:extLst>
          </p:cNvPr>
          <p:cNvSpPr/>
          <p:nvPr userDrawn="1"/>
        </p:nvSpPr>
        <p:spPr>
          <a:xfrm>
            <a:off x="0" y="1012837"/>
            <a:ext cx="5182700" cy="64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ADE2310-9E50-D24D-B896-71DE1C01244C}"/>
              </a:ext>
            </a:extLst>
          </p:cNvPr>
          <p:cNvSpPr/>
          <p:nvPr userDrawn="1"/>
        </p:nvSpPr>
        <p:spPr>
          <a:xfrm flipV="1">
            <a:off x="836262" y="4715425"/>
            <a:ext cx="11355738" cy="64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D641D52-84F7-D647-95E2-93AEFB8228F5}"/>
              </a:ext>
            </a:extLst>
          </p:cNvPr>
          <p:cNvSpPr/>
          <p:nvPr userDrawn="1"/>
        </p:nvSpPr>
        <p:spPr>
          <a:xfrm>
            <a:off x="714520" y="1236340"/>
            <a:ext cx="10382251" cy="3539430"/>
          </a:xfrm>
          <a:prstGeom prst="rect">
            <a:avLst/>
          </a:prstGeom>
        </p:spPr>
        <p:txBody>
          <a:bodyPr wrap="square">
            <a:spAutoFit/>
          </a:bodyPr>
          <a:lstStyle/>
          <a:p>
            <a:pPr>
              <a:lnSpc>
                <a:spcPct val="80000"/>
              </a:lnSpc>
            </a:pPr>
            <a:r>
              <a:rPr lang="en-US" sz="7000" b="1" cap="all" dirty="0">
                <a:solidFill>
                  <a:schemeClr val="tx2"/>
                </a:solidFill>
              </a:rPr>
              <a:t>CONNECT</a:t>
            </a:r>
            <a:br>
              <a:rPr lang="en-US" sz="7000" b="1" cap="all" dirty="0">
                <a:solidFill>
                  <a:schemeClr val="tx2"/>
                </a:solidFill>
              </a:rPr>
            </a:br>
            <a:r>
              <a:rPr lang="en-US" sz="7000" b="1" cap="all" dirty="0">
                <a:solidFill>
                  <a:schemeClr val="tx2"/>
                </a:solidFill>
              </a:rPr>
              <a:t>LIKE THE WORLD</a:t>
            </a:r>
            <a:br>
              <a:rPr lang="en-US" sz="7000" b="1" cap="all" dirty="0">
                <a:solidFill>
                  <a:schemeClr val="tx2"/>
                </a:solidFill>
              </a:rPr>
            </a:br>
            <a:r>
              <a:rPr lang="en-US" sz="7000" b="1" cap="all" dirty="0">
                <a:solidFill>
                  <a:schemeClr val="tx2"/>
                </a:solidFill>
              </a:rPr>
              <a:t>DEPENDS ON IT.</a:t>
            </a:r>
          </a:p>
          <a:p>
            <a:pPr>
              <a:lnSpc>
                <a:spcPct val="80000"/>
              </a:lnSpc>
            </a:pPr>
            <a:r>
              <a:rPr lang="en-US" sz="7000" b="1" cap="all" dirty="0">
                <a:solidFill>
                  <a:schemeClr val="tx2"/>
                </a:solidFill>
              </a:rPr>
              <a:t>BECAUSE IT DOES.</a:t>
            </a:r>
            <a:endParaRPr lang="en-US" sz="7000" b="1" dirty="0">
              <a:solidFill>
                <a:schemeClr val="tx2"/>
              </a:solidFill>
            </a:endParaRPr>
          </a:p>
        </p:txBody>
      </p:sp>
      <p:pic>
        <p:nvPicPr>
          <p:cNvPr id="23" name="Picture 22">
            <a:extLst>
              <a:ext uri="{FF2B5EF4-FFF2-40B4-BE49-F238E27FC236}">
                <a16:creationId xmlns:a16="http://schemas.microsoft.com/office/drawing/2014/main" id="{1CC7EB59-697F-BE40-A466-19DEDCC0BA2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92951" y="5215637"/>
            <a:ext cx="2292948" cy="1310257"/>
          </a:xfrm>
          <a:prstGeom prst="rect">
            <a:avLst/>
          </a:prstGeom>
        </p:spPr>
      </p:pic>
      <p:sp>
        <p:nvSpPr>
          <p:cNvPr id="24" name="Rectangle 23">
            <a:extLst>
              <a:ext uri="{FF2B5EF4-FFF2-40B4-BE49-F238E27FC236}">
                <a16:creationId xmlns:a16="http://schemas.microsoft.com/office/drawing/2014/main" id="{3E16F211-F358-404B-8BF4-41D4E066BE5D}"/>
              </a:ext>
            </a:extLst>
          </p:cNvPr>
          <p:cNvSpPr/>
          <p:nvPr userDrawn="1"/>
        </p:nvSpPr>
        <p:spPr>
          <a:xfrm>
            <a:off x="785992" y="5828605"/>
            <a:ext cx="3038652" cy="323165"/>
          </a:xfrm>
          <a:prstGeom prst="rect">
            <a:avLst/>
          </a:prstGeom>
        </p:spPr>
        <p:txBody>
          <a:bodyPr wrap="none">
            <a:spAutoFit/>
          </a:bodyPr>
          <a:lstStyle/>
          <a:p>
            <a:r>
              <a:rPr lang="en-US" sz="1460" b="1" dirty="0">
                <a:solidFill>
                  <a:schemeClr val="tx2"/>
                </a:solidFill>
              </a:rPr>
              <a:t>EVERY CONNECTION COUNTS</a:t>
            </a:r>
          </a:p>
        </p:txBody>
      </p:sp>
    </p:spTree>
    <p:extLst>
      <p:ext uri="{BB962C8B-B14F-4D97-AF65-F5344CB8AC3E}">
        <p14:creationId xmlns:p14="http://schemas.microsoft.com/office/powerpoint/2010/main" val="40108919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itle Placeholder 1"/>
          <p:cNvSpPr>
            <a:spLocks noGrp="1"/>
          </p:cNvSpPr>
          <p:nvPr>
            <p:ph type="title"/>
          </p:nvPr>
        </p:nvSpPr>
        <p:spPr>
          <a:xfrm>
            <a:off x="514348" y="655820"/>
            <a:ext cx="11160000" cy="590706"/>
          </a:xfrm>
          <a:prstGeom prst="rect">
            <a:avLst/>
          </a:prstGeom>
        </p:spPr>
        <p:txBody>
          <a:bodyPr vert="horz" lIns="91440" tIns="45720" rIns="91440" bIns="45720" rtlCol="0" anchor="t">
            <a:noAutofit/>
          </a:bodyPr>
          <a:lstStyle/>
          <a:p>
            <a:r>
              <a:rPr lang="en-US"/>
              <a:t>Click to edit Master title style</a:t>
            </a:r>
          </a:p>
        </p:txBody>
      </p:sp>
      <p:sp>
        <p:nvSpPr>
          <p:cNvPr id="8" name="Slide Number Placeholder 5"/>
          <p:cNvSpPr>
            <a:spLocks noGrp="1"/>
          </p:cNvSpPr>
          <p:nvPr>
            <p:ph type="sldNum" sz="quarter" idx="4"/>
          </p:nvPr>
        </p:nvSpPr>
        <p:spPr>
          <a:xfrm>
            <a:off x="514840" y="6416675"/>
            <a:ext cx="426914" cy="365125"/>
          </a:xfrm>
          <a:prstGeom prst="rect">
            <a:avLst/>
          </a:prstGeom>
        </p:spPr>
        <p:txBody>
          <a:bodyPr vert="horz" lIns="91440" tIns="45720" rIns="91440" bIns="45720" rtlCol="0" anchor="ctr"/>
          <a:lstStyle>
            <a:lvl1pPr algn="l">
              <a:defRPr sz="1000">
                <a:solidFill>
                  <a:srgbClr val="919195"/>
                </a:solidFill>
              </a:defRPr>
            </a:lvl1pPr>
          </a:lstStyle>
          <a:p>
            <a:fld id="{CA431686-8DE2-9B43-980D-29AE692D7900}" type="slidenum">
              <a:rPr lang="en-US" smtClean="0"/>
              <a:pPr/>
              <a:t>‹#›</a:t>
            </a:fld>
            <a:endParaRPr lang="en-US"/>
          </a:p>
        </p:txBody>
      </p:sp>
      <p:sp>
        <p:nvSpPr>
          <p:cNvPr id="10" name="Content Placeholder 2"/>
          <p:cNvSpPr>
            <a:spLocks noGrp="1"/>
          </p:cNvSpPr>
          <p:nvPr>
            <p:ph idx="10"/>
          </p:nvPr>
        </p:nvSpPr>
        <p:spPr>
          <a:xfrm>
            <a:off x="514349" y="1465877"/>
            <a:ext cx="11160000" cy="460472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82233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Primary">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3E10CF9-2632-4B18-979E-C09C95117E68}"/>
              </a:ext>
            </a:extLst>
          </p:cNvPr>
          <p:cNvGraphicFramePr>
            <a:graphicFrameLocks noChangeAspect="1"/>
          </p:cNvGraphicFramePr>
          <p:nvPr userDrawn="1">
            <p:custDataLst>
              <p:tags r:id="rId1"/>
            </p:custDataLst>
            <p:extLst>
              <p:ext uri="{D42A27DB-BD31-4B8C-83A1-F6EECF244321}">
                <p14:modId xmlns:p14="http://schemas.microsoft.com/office/powerpoint/2010/main" val="32820951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3" name="Object 2" hidden="1">
                        <a:extLst>
                          <a:ext uri="{FF2B5EF4-FFF2-40B4-BE49-F238E27FC236}">
                            <a16:creationId xmlns:a16="http://schemas.microsoft.com/office/drawing/2014/main" id="{B3E10CF9-2632-4B18-979E-C09C95117E6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0C57DCC-4D82-4C64-9179-9B09158439E3}"/>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400" b="1" i="0" baseline="0">
              <a:latin typeface="Arial" panose="020B0604020202020204" pitchFamily="34" charset="0"/>
              <a:ea typeface="+mj-ea"/>
              <a:cs typeface="+mj-cs"/>
              <a:sym typeface="Arial" panose="020B0604020202020204" pitchFamily="34" charset="0"/>
            </a:endParaRPr>
          </a:p>
        </p:txBody>
      </p:sp>
      <p:pic>
        <p:nvPicPr>
          <p:cNvPr id="12" name="Picture Placeholder 5" descr="A person sitting at a table&#10;&#10;Description automatically generated">
            <a:extLst>
              <a:ext uri="{FF2B5EF4-FFF2-40B4-BE49-F238E27FC236}">
                <a16:creationId xmlns:a16="http://schemas.microsoft.com/office/drawing/2014/main" id="{D85FE49A-437C-3640-8C56-0B8BCAB424CD}"/>
              </a:ext>
            </a:extLst>
          </p:cNvPr>
          <p:cNvPicPr>
            <a:picLocks/>
          </p:cNvPicPr>
          <p:nvPr/>
        </p:nvPicPr>
        <p:blipFill rotWithShape="1">
          <a:blip r:embed="rId6" cstate="screen">
            <a:extLst>
              <a:ext uri="{28A0092B-C50C-407E-A947-70E740481C1C}">
                <a14:useLocalDpi xmlns:a14="http://schemas.microsoft.com/office/drawing/2010/main"/>
              </a:ext>
            </a:extLst>
          </a:blip>
          <a:srcRect/>
          <a:stretch/>
        </p:blipFill>
        <p:spPr>
          <a:xfrm>
            <a:off x="4876800" y="0"/>
            <a:ext cx="7315200" cy="6858000"/>
          </a:xfrm>
          <a:prstGeom prst="rect">
            <a:avLst/>
          </a:prstGeom>
        </p:spPr>
      </p:pic>
      <p:sp>
        <p:nvSpPr>
          <p:cNvPr id="24" name="TextBox 23">
            <a:extLst>
              <a:ext uri="{FF2B5EF4-FFF2-40B4-BE49-F238E27FC236}">
                <a16:creationId xmlns:a16="http://schemas.microsoft.com/office/drawing/2014/main" id="{4A020960-0F7F-CA47-A0C7-37251CFE35E3}"/>
              </a:ext>
            </a:extLst>
          </p:cNvPr>
          <p:cNvSpPr txBox="1"/>
          <p:nvPr userDrawn="1"/>
        </p:nvSpPr>
        <p:spPr>
          <a:xfrm>
            <a:off x="2312683" y="6247115"/>
            <a:ext cx="1475194" cy="584775"/>
          </a:xfrm>
          <a:prstGeom prst="rect">
            <a:avLst/>
          </a:prstGeom>
        </p:spPr>
        <p:txBody>
          <a:bodyPr vert="horz" lIns="91440" tIns="45720" rIns="91440" bIns="45720" rtlCol="0">
            <a:normAutofit/>
          </a:bodyPr>
          <a:lstStyle>
            <a:lvl1pPr lvl="0" indent="0">
              <a:lnSpc>
                <a:spcPct val="100000"/>
              </a:lnSpc>
              <a:spcBef>
                <a:spcPts val="0"/>
              </a:spcBef>
              <a:buFont typeface="Arial" panose="020B0604020202020204" pitchFamily="34" charset="0"/>
              <a:buNone/>
              <a:defRPr sz="1600" baseline="0">
                <a:solidFill>
                  <a:srgbClr val="94969C"/>
                </a:solidFill>
              </a:defRPr>
            </a:lvl1pPr>
            <a:lvl2pPr indent="0">
              <a:lnSpc>
                <a:spcPct val="90000"/>
              </a:lnSpc>
              <a:spcBef>
                <a:spcPts val="500"/>
              </a:spcBef>
              <a:buFont typeface="Arial" panose="020B0604020202020204" pitchFamily="34" charset="0"/>
              <a:buNone/>
              <a:defRPr sz="1600">
                <a:solidFill>
                  <a:schemeClr val="tx2"/>
                </a:solidFill>
              </a:defRPr>
            </a:lvl2pPr>
            <a:lvl3pPr indent="0">
              <a:lnSpc>
                <a:spcPct val="90000"/>
              </a:lnSpc>
              <a:spcBef>
                <a:spcPts val="500"/>
              </a:spcBef>
              <a:buFont typeface="Arial" panose="020B0604020202020204" pitchFamily="34" charset="0"/>
              <a:buNone/>
              <a:defRPr sz="1400">
                <a:solidFill>
                  <a:schemeClr val="tx2"/>
                </a:solidFill>
              </a:defRPr>
            </a:lvl3pPr>
            <a:lvl4pPr indent="0">
              <a:lnSpc>
                <a:spcPct val="90000"/>
              </a:lnSpc>
              <a:spcBef>
                <a:spcPts val="500"/>
              </a:spcBef>
              <a:buFont typeface="Arial" panose="020B0604020202020204" pitchFamily="34" charset="0"/>
              <a:buNone/>
              <a:defRPr sz="1200">
                <a:solidFill>
                  <a:schemeClr val="tx2"/>
                </a:solidFill>
              </a:defRPr>
            </a:lvl4pPr>
            <a:lvl5pPr indent="0">
              <a:lnSpc>
                <a:spcPct val="90000"/>
              </a:lnSpc>
              <a:spcBef>
                <a:spcPts val="500"/>
              </a:spcBef>
              <a:buFont typeface="Arial" panose="020B0604020202020204" pitchFamily="34" charset="0"/>
              <a:buNone/>
              <a:defRPr sz="12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endParaRPr lang="en-US"/>
          </a:p>
        </p:txBody>
      </p:sp>
      <p:sp>
        <p:nvSpPr>
          <p:cNvPr id="25" name="Rectangle 24">
            <a:extLst>
              <a:ext uri="{FF2B5EF4-FFF2-40B4-BE49-F238E27FC236}">
                <a16:creationId xmlns:a16="http://schemas.microsoft.com/office/drawing/2014/main" id="{9C89F603-DA87-684D-82E8-2B052696B700}"/>
              </a:ext>
            </a:extLst>
          </p:cNvPr>
          <p:cNvSpPr>
            <a:spLocks/>
          </p:cNvSpPr>
          <p:nvPr userDrawn="1"/>
        </p:nvSpPr>
        <p:spPr>
          <a:xfrm>
            <a:off x="0" y="0"/>
            <a:ext cx="50292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6" name="Title 1">
            <a:extLst>
              <a:ext uri="{FF2B5EF4-FFF2-40B4-BE49-F238E27FC236}">
                <a16:creationId xmlns:a16="http://schemas.microsoft.com/office/drawing/2014/main" id="{DB47FED0-6275-674C-9D0A-FFA596EDC77B}"/>
              </a:ext>
            </a:extLst>
          </p:cNvPr>
          <p:cNvSpPr>
            <a:spLocks noGrp="1"/>
          </p:cNvSpPr>
          <p:nvPr>
            <p:ph type="ctrTitle" hasCustomPrompt="1"/>
          </p:nvPr>
        </p:nvSpPr>
        <p:spPr>
          <a:xfrm>
            <a:off x="457200" y="465015"/>
            <a:ext cx="4114800" cy="3908204"/>
          </a:xfrm>
          <a:prstGeom prst="rect">
            <a:avLst/>
          </a:prstGeom>
          <a:noFill/>
        </p:spPr>
        <p:txBody>
          <a:bodyPr vert="horz" lIns="0" tIns="0" rIns="0" bIns="0" rtlCol="0" anchor="b" anchorCtr="0">
            <a:noAutofit/>
          </a:bodyPr>
          <a:lstStyle>
            <a:lvl1pPr>
              <a:lnSpc>
                <a:spcPct val="90000"/>
              </a:lnSpc>
              <a:defRPr lang="en-US" sz="3400" dirty="0">
                <a:solidFill>
                  <a:schemeClr val="bg1"/>
                </a:solidFill>
              </a:defRPr>
            </a:lvl1pPr>
          </a:lstStyle>
          <a:p>
            <a:r>
              <a:rPr lang="en-US"/>
              <a:t>Click to Add Presentation Title in Arial Bold 34pt, Title Case.</a:t>
            </a:r>
          </a:p>
        </p:txBody>
      </p:sp>
      <p:sp>
        <p:nvSpPr>
          <p:cNvPr id="27" name="Subtitle 2">
            <a:extLst>
              <a:ext uri="{FF2B5EF4-FFF2-40B4-BE49-F238E27FC236}">
                <a16:creationId xmlns:a16="http://schemas.microsoft.com/office/drawing/2014/main" id="{274179FA-6E76-FE47-BD77-21B33CD26302}"/>
              </a:ext>
            </a:extLst>
          </p:cNvPr>
          <p:cNvSpPr>
            <a:spLocks noGrp="1"/>
          </p:cNvSpPr>
          <p:nvPr>
            <p:ph type="subTitle" idx="1" hasCustomPrompt="1"/>
          </p:nvPr>
        </p:nvSpPr>
        <p:spPr>
          <a:xfrm>
            <a:off x="457200" y="4683185"/>
            <a:ext cx="4114800" cy="1240095"/>
          </a:xfrm>
          <a:prstGeom prst="rect">
            <a:avLst/>
          </a:prstGeom>
          <a:noFill/>
        </p:spPr>
        <p:txBody>
          <a:bodyPr>
            <a:noAutofit/>
          </a:bodyPr>
          <a:lstStyle>
            <a:lvl1pPr marL="0" indent="0" algn="l">
              <a:lnSpc>
                <a:spcPct val="90000"/>
              </a:lnSpc>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 / Author Name</a:t>
            </a:r>
          </a:p>
        </p:txBody>
      </p:sp>
      <p:sp>
        <p:nvSpPr>
          <p:cNvPr id="28" name="TextBox 27">
            <a:extLst>
              <a:ext uri="{FF2B5EF4-FFF2-40B4-BE49-F238E27FC236}">
                <a16:creationId xmlns:a16="http://schemas.microsoft.com/office/drawing/2014/main" id="{7EBF5067-8CAB-4242-902A-3E072F63080B}"/>
              </a:ext>
            </a:extLst>
          </p:cNvPr>
          <p:cNvSpPr txBox="1"/>
          <p:nvPr userDrawn="1"/>
        </p:nvSpPr>
        <p:spPr>
          <a:xfrm>
            <a:off x="2312683" y="6247115"/>
            <a:ext cx="1475194" cy="584775"/>
          </a:xfrm>
          <a:prstGeom prst="rect">
            <a:avLst/>
          </a:prstGeom>
        </p:spPr>
        <p:txBody>
          <a:bodyPr vert="horz" lIns="91440" tIns="45720" rIns="91440" bIns="45720" rtlCol="0">
            <a:normAutofit/>
          </a:bodyPr>
          <a:lstStyle>
            <a:lvl1pPr lvl="0" indent="0">
              <a:lnSpc>
                <a:spcPct val="100000"/>
              </a:lnSpc>
              <a:spcBef>
                <a:spcPts val="0"/>
              </a:spcBef>
              <a:buFont typeface="Arial" panose="020B0604020202020204" pitchFamily="34" charset="0"/>
              <a:buNone/>
              <a:defRPr sz="1600" baseline="0">
                <a:solidFill>
                  <a:srgbClr val="94969C"/>
                </a:solidFill>
              </a:defRPr>
            </a:lvl1pPr>
            <a:lvl2pPr indent="0">
              <a:lnSpc>
                <a:spcPct val="90000"/>
              </a:lnSpc>
              <a:spcBef>
                <a:spcPts val="500"/>
              </a:spcBef>
              <a:buFont typeface="Arial" panose="020B0604020202020204" pitchFamily="34" charset="0"/>
              <a:buNone/>
              <a:defRPr sz="1600">
                <a:solidFill>
                  <a:schemeClr val="tx2"/>
                </a:solidFill>
              </a:defRPr>
            </a:lvl2pPr>
            <a:lvl3pPr indent="0">
              <a:lnSpc>
                <a:spcPct val="90000"/>
              </a:lnSpc>
              <a:spcBef>
                <a:spcPts val="500"/>
              </a:spcBef>
              <a:buFont typeface="Arial" panose="020B0604020202020204" pitchFamily="34" charset="0"/>
              <a:buNone/>
              <a:defRPr sz="1400">
                <a:solidFill>
                  <a:schemeClr val="tx2"/>
                </a:solidFill>
              </a:defRPr>
            </a:lvl3pPr>
            <a:lvl4pPr indent="0">
              <a:lnSpc>
                <a:spcPct val="90000"/>
              </a:lnSpc>
              <a:spcBef>
                <a:spcPts val="500"/>
              </a:spcBef>
              <a:buFont typeface="Arial" panose="020B0604020202020204" pitchFamily="34" charset="0"/>
              <a:buNone/>
              <a:defRPr sz="1200">
                <a:solidFill>
                  <a:schemeClr val="tx2"/>
                </a:solidFill>
              </a:defRPr>
            </a:lvl4pPr>
            <a:lvl5pPr indent="0">
              <a:lnSpc>
                <a:spcPct val="90000"/>
              </a:lnSpc>
              <a:spcBef>
                <a:spcPts val="500"/>
              </a:spcBef>
              <a:buFont typeface="Arial" panose="020B0604020202020204" pitchFamily="34" charset="0"/>
              <a:buNone/>
              <a:defRPr sz="12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endParaRPr lang="en-US"/>
          </a:p>
        </p:txBody>
      </p:sp>
      <p:sp>
        <p:nvSpPr>
          <p:cNvPr id="29" name="TextBox 28">
            <a:extLst>
              <a:ext uri="{FF2B5EF4-FFF2-40B4-BE49-F238E27FC236}">
                <a16:creationId xmlns:a16="http://schemas.microsoft.com/office/drawing/2014/main" id="{23444A19-51AB-D044-9770-0E762762A14E}"/>
              </a:ext>
            </a:extLst>
          </p:cNvPr>
          <p:cNvSpPr txBox="1">
            <a:spLocks/>
          </p:cNvSpPr>
          <p:nvPr userDrawn="1"/>
        </p:nvSpPr>
        <p:spPr>
          <a:xfrm>
            <a:off x="457200" y="6228314"/>
            <a:ext cx="4114800" cy="215444"/>
          </a:xfrm>
          <a:prstGeom prst="rect">
            <a:avLst/>
          </a:prstGeom>
          <a:noFill/>
        </p:spPr>
        <p:txBody>
          <a:bodyPr wrap="square" lIns="0" tIns="0" rIns="0" bIns="0" rtlCol="0">
            <a:spAutoFit/>
          </a:bodyPr>
          <a:lstStyle/>
          <a:p>
            <a:r>
              <a:rPr lang="en-US" sz="1400" b="1">
                <a:solidFill>
                  <a:schemeClr val="bg1"/>
                </a:solidFill>
              </a:rPr>
              <a:t>EVERY CONNECTION COUNTS</a:t>
            </a:r>
          </a:p>
        </p:txBody>
      </p:sp>
      <p:cxnSp>
        <p:nvCxnSpPr>
          <p:cNvPr id="13" name="Straight Connector 19">
            <a:extLst>
              <a:ext uri="{FF2B5EF4-FFF2-40B4-BE49-F238E27FC236}">
                <a16:creationId xmlns:a16="http://schemas.microsoft.com/office/drawing/2014/main" id="{28ACA225-A4A6-4F4C-979C-C83A3F30C82A}"/>
              </a:ext>
            </a:extLst>
          </p:cNvPr>
          <p:cNvCxnSpPr>
            <a:cxnSpLocks/>
          </p:cNvCxnSpPr>
          <p:nvPr userDrawn="1"/>
        </p:nvCxnSpPr>
        <p:spPr>
          <a:xfrm>
            <a:off x="457200" y="4529137"/>
            <a:ext cx="4114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8">
            <a:extLst>
              <a:ext uri="{FF2B5EF4-FFF2-40B4-BE49-F238E27FC236}">
                <a16:creationId xmlns:a16="http://schemas.microsoft.com/office/drawing/2014/main" id="{2AC15692-4218-43B5-A4E6-093ACFDF5E8C}"/>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654800" y="0"/>
            <a:ext cx="1080000" cy="617143"/>
          </a:xfrm>
          <a:prstGeom prst="rect">
            <a:avLst/>
          </a:prstGeom>
          <a:ln w="0">
            <a:noFill/>
          </a:ln>
        </p:spPr>
      </p:pic>
    </p:spTree>
    <p:extLst>
      <p:ext uri="{BB962C8B-B14F-4D97-AF65-F5344CB8AC3E}">
        <p14:creationId xmlns:p14="http://schemas.microsoft.com/office/powerpoint/2010/main" val="17238469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Title Slide Alterna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098A533-7CC6-43A4-92B4-F46130AC9FB1}"/>
              </a:ext>
            </a:extLst>
          </p:cNvPr>
          <p:cNvGraphicFramePr>
            <a:graphicFrameLocks noChangeAspect="1"/>
          </p:cNvGraphicFramePr>
          <p:nvPr userDrawn="1">
            <p:custDataLst>
              <p:tags r:id="rId1"/>
            </p:custDataLst>
            <p:extLst>
              <p:ext uri="{D42A27DB-BD31-4B8C-83A1-F6EECF244321}">
                <p14:modId xmlns:p14="http://schemas.microsoft.com/office/powerpoint/2010/main" val="40612567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3" name="Object 2" hidden="1">
                        <a:extLst>
                          <a:ext uri="{FF2B5EF4-FFF2-40B4-BE49-F238E27FC236}">
                            <a16:creationId xmlns:a16="http://schemas.microsoft.com/office/drawing/2014/main" id="{A098A533-7CC6-43A4-92B4-F46130AC9FB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EED084F-0E91-4CB6-B553-23C6CAED091A}"/>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400" b="1" i="0" baseline="0">
              <a:latin typeface="Arial" panose="020B0604020202020204" pitchFamily="34" charset="0"/>
              <a:ea typeface="+mj-ea"/>
              <a:cs typeface="+mj-cs"/>
              <a:sym typeface="Arial" panose="020B0604020202020204" pitchFamily="34" charset="0"/>
            </a:endParaRPr>
          </a:p>
        </p:txBody>
      </p:sp>
      <p:pic>
        <p:nvPicPr>
          <p:cNvPr id="13" name="Picture 12" descr="A picture containing sink, kitchen, counter, table&#10;&#10;Description automatically generated">
            <a:extLst>
              <a:ext uri="{FF2B5EF4-FFF2-40B4-BE49-F238E27FC236}">
                <a16:creationId xmlns:a16="http://schemas.microsoft.com/office/drawing/2014/main" id="{DF8AFB35-70B5-E740-93CD-900D94BC79B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222741" y="3474720"/>
            <a:ext cx="2969259" cy="3383280"/>
          </a:xfrm>
          <a:prstGeom prst="rect">
            <a:avLst/>
          </a:prstGeom>
        </p:spPr>
      </p:pic>
      <p:pic>
        <p:nvPicPr>
          <p:cNvPr id="12" name="Picture Placeholder 5" descr="A person sitting at a table&#10;&#10;Description automatically generated">
            <a:extLst>
              <a:ext uri="{FF2B5EF4-FFF2-40B4-BE49-F238E27FC236}">
                <a16:creationId xmlns:a16="http://schemas.microsoft.com/office/drawing/2014/main" id="{42871169-12A8-1C42-9606-1A70317D6D0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120640" y="3474720"/>
            <a:ext cx="4010661" cy="3383280"/>
          </a:xfrm>
          <a:prstGeom prst="rect">
            <a:avLst/>
          </a:prstGeom>
        </p:spPr>
      </p:pic>
      <p:pic>
        <p:nvPicPr>
          <p:cNvPr id="7" name="Picture 6" descr="A group of people sitting at a table&#10;&#10;Description automatically generated">
            <a:extLst>
              <a:ext uri="{FF2B5EF4-FFF2-40B4-BE49-F238E27FC236}">
                <a16:creationId xmlns:a16="http://schemas.microsoft.com/office/drawing/2014/main" id="{D423E103-45C5-C544-AE70-25DAFC51AC46}"/>
              </a:ext>
            </a:extLst>
          </p:cNvPr>
          <p:cNvPicPr>
            <a:picLocks/>
          </p:cNvPicPr>
          <p:nvPr/>
        </p:nvPicPr>
        <p:blipFill rotWithShape="1">
          <a:blip r:embed="rId8" cstate="screen">
            <a:extLst>
              <a:ext uri="{28A0092B-C50C-407E-A947-70E740481C1C}">
                <a14:useLocalDpi xmlns:a14="http://schemas.microsoft.com/office/drawing/2010/main"/>
              </a:ext>
            </a:extLst>
          </a:blip>
          <a:srcRect/>
          <a:stretch/>
        </p:blipFill>
        <p:spPr>
          <a:xfrm>
            <a:off x="5120640" y="0"/>
            <a:ext cx="7071359" cy="3383280"/>
          </a:xfrm>
          <a:prstGeom prst="rect">
            <a:avLst/>
          </a:prstGeom>
        </p:spPr>
      </p:pic>
      <p:sp>
        <p:nvSpPr>
          <p:cNvPr id="33" name="TextBox 32">
            <a:extLst>
              <a:ext uri="{FF2B5EF4-FFF2-40B4-BE49-F238E27FC236}">
                <a16:creationId xmlns:a16="http://schemas.microsoft.com/office/drawing/2014/main" id="{07DD33B4-743D-094D-8306-F969998CF954}"/>
              </a:ext>
            </a:extLst>
          </p:cNvPr>
          <p:cNvSpPr txBox="1"/>
          <p:nvPr/>
        </p:nvSpPr>
        <p:spPr>
          <a:xfrm>
            <a:off x="442912" y="6247115"/>
            <a:ext cx="1475194" cy="584775"/>
          </a:xfrm>
          <a:prstGeom prst="rect">
            <a:avLst/>
          </a:prstGeom>
        </p:spPr>
        <p:txBody>
          <a:bodyPr vert="horz" lIns="91440" tIns="45720" rIns="91440" bIns="45720" rtlCol="0">
            <a:normAutofit/>
          </a:bodyPr>
          <a:lstStyle>
            <a:lvl1pPr lvl="0" indent="0">
              <a:lnSpc>
                <a:spcPct val="100000"/>
              </a:lnSpc>
              <a:spcBef>
                <a:spcPts val="0"/>
              </a:spcBef>
              <a:buFont typeface="Arial" panose="020B0604020202020204" pitchFamily="34" charset="0"/>
              <a:buNone/>
              <a:defRPr sz="1600" baseline="0">
                <a:solidFill>
                  <a:srgbClr val="94969C"/>
                </a:solidFill>
              </a:defRPr>
            </a:lvl1pPr>
            <a:lvl2pPr indent="0">
              <a:lnSpc>
                <a:spcPct val="90000"/>
              </a:lnSpc>
              <a:spcBef>
                <a:spcPts val="500"/>
              </a:spcBef>
              <a:buFont typeface="Arial" panose="020B0604020202020204" pitchFamily="34" charset="0"/>
              <a:buNone/>
              <a:defRPr sz="1600">
                <a:solidFill>
                  <a:schemeClr val="tx2"/>
                </a:solidFill>
              </a:defRPr>
            </a:lvl2pPr>
            <a:lvl3pPr indent="0">
              <a:lnSpc>
                <a:spcPct val="90000"/>
              </a:lnSpc>
              <a:spcBef>
                <a:spcPts val="500"/>
              </a:spcBef>
              <a:buFont typeface="Arial" panose="020B0604020202020204" pitchFamily="34" charset="0"/>
              <a:buNone/>
              <a:defRPr sz="1400">
                <a:solidFill>
                  <a:schemeClr val="tx2"/>
                </a:solidFill>
              </a:defRPr>
            </a:lvl3pPr>
            <a:lvl4pPr indent="0">
              <a:lnSpc>
                <a:spcPct val="90000"/>
              </a:lnSpc>
              <a:spcBef>
                <a:spcPts val="500"/>
              </a:spcBef>
              <a:buFont typeface="Arial" panose="020B0604020202020204" pitchFamily="34" charset="0"/>
              <a:buNone/>
              <a:defRPr sz="1200">
                <a:solidFill>
                  <a:schemeClr val="tx2"/>
                </a:solidFill>
              </a:defRPr>
            </a:lvl4pPr>
            <a:lvl5pPr indent="0">
              <a:lnSpc>
                <a:spcPct val="90000"/>
              </a:lnSpc>
              <a:spcBef>
                <a:spcPts val="500"/>
              </a:spcBef>
              <a:buFont typeface="Arial" panose="020B0604020202020204" pitchFamily="34" charset="0"/>
              <a:buNone/>
              <a:defRPr sz="12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endParaRPr lang="en-US"/>
          </a:p>
        </p:txBody>
      </p:sp>
      <p:sp>
        <p:nvSpPr>
          <p:cNvPr id="34" name="Rectangle 33">
            <a:extLst>
              <a:ext uri="{FF2B5EF4-FFF2-40B4-BE49-F238E27FC236}">
                <a16:creationId xmlns:a16="http://schemas.microsoft.com/office/drawing/2014/main" id="{2A6987A9-AF90-0846-884F-3288346AD80C}"/>
              </a:ext>
            </a:extLst>
          </p:cNvPr>
          <p:cNvSpPr>
            <a:spLocks/>
          </p:cNvSpPr>
          <p:nvPr/>
        </p:nvSpPr>
        <p:spPr>
          <a:xfrm>
            <a:off x="0" y="0"/>
            <a:ext cx="50292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5" name="Title 1">
            <a:extLst>
              <a:ext uri="{FF2B5EF4-FFF2-40B4-BE49-F238E27FC236}">
                <a16:creationId xmlns:a16="http://schemas.microsoft.com/office/drawing/2014/main" id="{F0C5DEA6-4A5A-C842-A4A5-747B5DFD37F6}"/>
              </a:ext>
            </a:extLst>
          </p:cNvPr>
          <p:cNvSpPr>
            <a:spLocks noGrp="1"/>
          </p:cNvSpPr>
          <p:nvPr>
            <p:ph type="ctrTitle" hasCustomPrompt="1"/>
          </p:nvPr>
        </p:nvSpPr>
        <p:spPr>
          <a:xfrm>
            <a:off x="457200" y="465015"/>
            <a:ext cx="4114800" cy="3908204"/>
          </a:xfrm>
          <a:prstGeom prst="rect">
            <a:avLst/>
          </a:prstGeom>
          <a:noFill/>
        </p:spPr>
        <p:txBody>
          <a:bodyPr vert="horz" lIns="0" tIns="0" rIns="0" bIns="0" rtlCol="0" anchor="b" anchorCtr="0">
            <a:noAutofit/>
          </a:bodyPr>
          <a:lstStyle>
            <a:lvl1pPr>
              <a:lnSpc>
                <a:spcPct val="90000"/>
              </a:lnSpc>
              <a:defRPr lang="en-US" sz="3400" dirty="0">
                <a:solidFill>
                  <a:schemeClr val="bg1"/>
                </a:solidFill>
              </a:defRPr>
            </a:lvl1pPr>
          </a:lstStyle>
          <a:p>
            <a:r>
              <a:rPr lang="en-US"/>
              <a:t>Alternate: Click to Add Presentation Title in Arial Bold 34pt, Title Case.</a:t>
            </a:r>
          </a:p>
        </p:txBody>
      </p:sp>
      <p:sp>
        <p:nvSpPr>
          <p:cNvPr id="36" name="Subtitle 2">
            <a:extLst>
              <a:ext uri="{FF2B5EF4-FFF2-40B4-BE49-F238E27FC236}">
                <a16:creationId xmlns:a16="http://schemas.microsoft.com/office/drawing/2014/main" id="{7C878F1E-8E9D-AC46-ADC9-0E7E1942589A}"/>
              </a:ext>
            </a:extLst>
          </p:cNvPr>
          <p:cNvSpPr>
            <a:spLocks noGrp="1"/>
          </p:cNvSpPr>
          <p:nvPr>
            <p:ph type="subTitle" idx="1" hasCustomPrompt="1"/>
          </p:nvPr>
        </p:nvSpPr>
        <p:spPr>
          <a:xfrm>
            <a:off x="457200" y="4683185"/>
            <a:ext cx="4114800" cy="1240095"/>
          </a:xfrm>
          <a:prstGeom prst="rect">
            <a:avLst/>
          </a:prstGeom>
          <a:noFill/>
        </p:spPr>
        <p:txBody>
          <a:bodyPr>
            <a:noAutofit/>
          </a:bodyPr>
          <a:lstStyle>
            <a:lvl1pPr marL="0" indent="0" algn="l">
              <a:lnSpc>
                <a:spcPct val="90000"/>
              </a:lnSpc>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 / Author Name</a:t>
            </a:r>
          </a:p>
        </p:txBody>
      </p:sp>
      <p:sp>
        <p:nvSpPr>
          <p:cNvPr id="17" name="TextBox 16">
            <a:extLst>
              <a:ext uri="{FF2B5EF4-FFF2-40B4-BE49-F238E27FC236}">
                <a16:creationId xmlns:a16="http://schemas.microsoft.com/office/drawing/2014/main" id="{3009852F-3FE9-C74F-A95B-29EE0199A97B}"/>
              </a:ext>
            </a:extLst>
          </p:cNvPr>
          <p:cNvSpPr txBox="1"/>
          <p:nvPr userDrawn="1"/>
        </p:nvSpPr>
        <p:spPr>
          <a:xfrm>
            <a:off x="442912" y="6247115"/>
            <a:ext cx="1475194" cy="584775"/>
          </a:xfrm>
          <a:prstGeom prst="rect">
            <a:avLst/>
          </a:prstGeom>
        </p:spPr>
        <p:txBody>
          <a:bodyPr vert="horz" lIns="91440" tIns="45720" rIns="91440" bIns="45720" rtlCol="0">
            <a:normAutofit/>
          </a:bodyPr>
          <a:lstStyle>
            <a:lvl1pPr lvl="0" indent="0">
              <a:lnSpc>
                <a:spcPct val="100000"/>
              </a:lnSpc>
              <a:spcBef>
                <a:spcPts val="0"/>
              </a:spcBef>
              <a:buFont typeface="Arial" panose="020B0604020202020204" pitchFamily="34" charset="0"/>
              <a:buNone/>
              <a:defRPr sz="1600" baseline="0">
                <a:solidFill>
                  <a:srgbClr val="94969C"/>
                </a:solidFill>
              </a:defRPr>
            </a:lvl1pPr>
            <a:lvl2pPr indent="0">
              <a:lnSpc>
                <a:spcPct val="90000"/>
              </a:lnSpc>
              <a:spcBef>
                <a:spcPts val="500"/>
              </a:spcBef>
              <a:buFont typeface="Arial" panose="020B0604020202020204" pitchFamily="34" charset="0"/>
              <a:buNone/>
              <a:defRPr sz="1600">
                <a:solidFill>
                  <a:schemeClr val="tx2"/>
                </a:solidFill>
              </a:defRPr>
            </a:lvl2pPr>
            <a:lvl3pPr indent="0">
              <a:lnSpc>
                <a:spcPct val="90000"/>
              </a:lnSpc>
              <a:spcBef>
                <a:spcPts val="500"/>
              </a:spcBef>
              <a:buFont typeface="Arial" panose="020B0604020202020204" pitchFamily="34" charset="0"/>
              <a:buNone/>
              <a:defRPr sz="1400">
                <a:solidFill>
                  <a:schemeClr val="tx2"/>
                </a:solidFill>
              </a:defRPr>
            </a:lvl3pPr>
            <a:lvl4pPr indent="0">
              <a:lnSpc>
                <a:spcPct val="90000"/>
              </a:lnSpc>
              <a:spcBef>
                <a:spcPts val="500"/>
              </a:spcBef>
              <a:buFont typeface="Arial" panose="020B0604020202020204" pitchFamily="34" charset="0"/>
              <a:buNone/>
              <a:defRPr sz="1200">
                <a:solidFill>
                  <a:schemeClr val="tx2"/>
                </a:solidFill>
              </a:defRPr>
            </a:lvl4pPr>
            <a:lvl5pPr indent="0">
              <a:lnSpc>
                <a:spcPct val="90000"/>
              </a:lnSpc>
              <a:spcBef>
                <a:spcPts val="500"/>
              </a:spcBef>
              <a:buFont typeface="Arial" panose="020B0604020202020204" pitchFamily="34" charset="0"/>
              <a:buNone/>
              <a:defRPr sz="12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endParaRPr lang="en-US"/>
          </a:p>
        </p:txBody>
      </p:sp>
      <p:sp>
        <p:nvSpPr>
          <p:cNvPr id="19" name="TextBox 18">
            <a:extLst>
              <a:ext uri="{FF2B5EF4-FFF2-40B4-BE49-F238E27FC236}">
                <a16:creationId xmlns:a16="http://schemas.microsoft.com/office/drawing/2014/main" id="{3F74A8BD-06D6-774D-BB00-8AC2D8625409}"/>
              </a:ext>
            </a:extLst>
          </p:cNvPr>
          <p:cNvSpPr txBox="1">
            <a:spLocks/>
          </p:cNvSpPr>
          <p:nvPr userDrawn="1"/>
        </p:nvSpPr>
        <p:spPr>
          <a:xfrm>
            <a:off x="457200" y="6228314"/>
            <a:ext cx="4114800" cy="215444"/>
          </a:xfrm>
          <a:prstGeom prst="rect">
            <a:avLst/>
          </a:prstGeom>
          <a:noFill/>
        </p:spPr>
        <p:txBody>
          <a:bodyPr wrap="square" lIns="0" tIns="0" rIns="0" bIns="0" rtlCol="0">
            <a:spAutoFit/>
          </a:bodyPr>
          <a:lstStyle/>
          <a:p>
            <a:r>
              <a:rPr lang="en-US" sz="1400" b="1">
                <a:solidFill>
                  <a:schemeClr val="bg1"/>
                </a:solidFill>
              </a:rPr>
              <a:t>EVERY CONNECTION COUNTS</a:t>
            </a:r>
          </a:p>
        </p:txBody>
      </p:sp>
      <p:cxnSp>
        <p:nvCxnSpPr>
          <p:cNvPr id="20" name="Straight Connector 19">
            <a:extLst>
              <a:ext uri="{FF2B5EF4-FFF2-40B4-BE49-F238E27FC236}">
                <a16:creationId xmlns:a16="http://schemas.microsoft.com/office/drawing/2014/main" id="{60FD064E-6FA8-7045-BCCE-7DDB873A01DA}"/>
              </a:ext>
            </a:extLst>
          </p:cNvPr>
          <p:cNvCxnSpPr>
            <a:cxnSpLocks/>
          </p:cNvCxnSpPr>
          <p:nvPr userDrawn="1"/>
        </p:nvCxnSpPr>
        <p:spPr>
          <a:xfrm>
            <a:off x="457200" y="4529137"/>
            <a:ext cx="4114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8">
            <a:extLst>
              <a:ext uri="{FF2B5EF4-FFF2-40B4-BE49-F238E27FC236}">
                <a16:creationId xmlns:a16="http://schemas.microsoft.com/office/drawing/2014/main" id="{CCB78FBD-9D1D-4309-BEC3-06129D3C05B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0654800" y="0"/>
            <a:ext cx="1080000" cy="617143"/>
          </a:xfrm>
          <a:prstGeom prst="rect">
            <a:avLst/>
          </a:prstGeom>
          <a:ln w="0">
            <a:noFill/>
          </a:ln>
        </p:spPr>
      </p:pic>
    </p:spTree>
    <p:extLst>
      <p:ext uri="{BB962C8B-B14F-4D97-AF65-F5344CB8AC3E}">
        <p14:creationId xmlns:p14="http://schemas.microsoft.com/office/powerpoint/2010/main" val="2543283416"/>
      </p:ext>
    </p:extLst>
  </p:cSld>
  <p:clrMapOvr>
    <a:masterClrMapping/>
  </p:clrMapOvr>
  <p:extLst>
    <p:ext uri="{DCECCB84-F9BA-43D5-87BE-67443E8EF086}">
      <p15:sldGuideLst xmlns:p15="http://schemas.microsoft.com/office/powerpoint/2012/main">
        <p15:guide id="1" orient="horz" pos="2160">
          <p15:clr>
            <a:srgbClr val="FBAE40"/>
          </p15:clr>
        </p15:guide>
        <p15:guide id="2" pos="376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ingle Line) and Content">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DD2C2D24-F980-449E-8CB9-9BC95EBCEEC0}"/>
              </a:ext>
            </a:extLst>
          </p:cNvPr>
          <p:cNvSpPr>
            <a:spLocks noGrp="1"/>
          </p:cNvSpPr>
          <p:nvPr>
            <p:ph type="body" sz="quarter" idx="11" hasCustomPrompt="1"/>
          </p:nvPr>
        </p:nvSpPr>
        <p:spPr>
          <a:xfrm>
            <a:off x="457200" y="1123950"/>
            <a:ext cx="11277599" cy="5041900"/>
          </a:xfrm>
        </p:spPr>
        <p:txBody>
          <a:bodyPr/>
          <a:lstStyle>
            <a:lvl9pPr>
              <a:buFont typeface="Arial" panose="020B0604020202020204" pitchFamily="34" charset="0"/>
              <a:buChar char="•"/>
              <a:defRPr/>
            </a:lvl9pPr>
          </a:lstStyle>
          <a:p>
            <a:pPr lvl="0"/>
            <a:r>
              <a:rPr lang="en-US"/>
              <a:t>Click to edit Master text styles</a:t>
            </a:r>
          </a:p>
          <a:p>
            <a:pPr lvl="1"/>
            <a:r>
              <a:rPr lang="en-US"/>
              <a:t>Second level (font 14pt / before 0.26 / hanging 0.12)</a:t>
            </a:r>
          </a:p>
          <a:p>
            <a:pPr lvl="2"/>
            <a:r>
              <a:rPr lang="en-US"/>
              <a:t>Third level (font 12 </a:t>
            </a:r>
            <a:r>
              <a:rPr lang="en-US" err="1"/>
              <a:t>pt</a:t>
            </a:r>
            <a:r>
              <a:rPr lang="en-US"/>
              <a:t> / before 0.38 / hanging 0.12)</a:t>
            </a:r>
          </a:p>
          <a:p>
            <a:pPr lvl="3"/>
            <a:r>
              <a:rPr lang="en-US"/>
              <a:t>Fourth level (font 10 </a:t>
            </a:r>
            <a:r>
              <a:rPr lang="en-US" err="1"/>
              <a:t>pt</a:t>
            </a:r>
            <a:r>
              <a:rPr lang="en-US"/>
              <a:t> / before 0.5 / hanging 0.12)</a:t>
            </a:r>
          </a:p>
          <a:p>
            <a:pPr lvl="4"/>
            <a:r>
              <a:rPr lang="en-US"/>
              <a:t>Fifth level (font 8 </a:t>
            </a:r>
            <a:r>
              <a:rPr lang="en-US" err="1"/>
              <a:t>pt</a:t>
            </a:r>
            <a:r>
              <a:rPr lang="en-US"/>
              <a:t> / before 0.62 / hanging 0.12)</a:t>
            </a:r>
          </a:p>
          <a:p>
            <a:pPr lvl="5"/>
            <a:r>
              <a:rPr lang="en-US"/>
              <a:t>Sixth Level (font 8 </a:t>
            </a:r>
            <a:r>
              <a:rPr lang="en-US" err="1"/>
              <a:t>pt</a:t>
            </a:r>
            <a:r>
              <a:rPr lang="en-US"/>
              <a:t> / before 0.74 / hanging 0.12)</a:t>
            </a:r>
          </a:p>
          <a:p>
            <a:pPr lvl="6"/>
            <a:r>
              <a:rPr lang="en-US"/>
              <a:t>Seventh Level (font 8 </a:t>
            </a:r>
            <a:r>
              <a:rPr lang="en-US" err="1"/>
              <a:t>pt</a:t>
            </a:r>
            <a:r>
              <a:rPr lang="en-US"/>
              <a:t> / before 0.86 / hanging 0.12)</a:t>
            </a:r>
          </a:p>
          <a:p>
            <a:pPr lvl="7"/>
            <a:r>
              <a:rPr lang="en-US"/>
              <a:t>Eighth Level (font 8 </a:t>
            </a:r>
            <a:r>
              <a:rPr lang="en-US" err="1"/>
              <a:t>pt</a:t>
            </a:r>
            <a:r>
              <a:rPr lang="en-US"/>
              <a:t> / before 0.98 / hanging 0.12)</a:t>
            </a:r>
          </a:p>
          <a:p>
            <a:pPr lvl="8"/>
            <a:r>
              <a:rPr lang="en-US"/>
              <a:t>Ninth Level (font 8 </a:t>
            </a:r>
            <a:r>
              <a:rPr lang="en-US" err="1"/>
              <a:t>pt</a:t>
            </a:r>
            <a:r>
              <a:rPr lang="en-US"/>
              <a:t> / before 1.1 / hanging 0.12)</a:t>
            </a:r>
          </a:p>
        </p:txBody>
      </p:sp>
      <p:graphicFrame>
        <p:nvGraphicFramePr>
          <p:cNvPr id="3" name="Object 2" hidden="1">
            <a:extLst>
              <a:ext uri="{FF2B5EF4-FFF2-40B4-BE49-F238E27FC236}">
                <a16:creationId xmlns:a16="http://schemas.microsoft.com/office/drawing/2014/main" id="{734627D7-85CB-40CE-8E78-7026EB77987F}"/>
              </a:ext>
            </a:extLst>
          </p:cNvPr>
          <p:cNvGraphicFramePr>
            <a:graphicFrameLocks noChangeAspect="1"/>
          </p:cNvGraphicFramePr>
          <p:nvPr userDrawn="1">
            <p:custDataLst>
              <p:tags r:id="rId1"/>
            </p:custDataLst>
            <p:extLst>
              <p:ext uri="{D42A27DB-BD31-4B8C-83A1-F6EECF244321}">
                <p14:modId xmlns:p14="http://schemas.microsoft.com/office/powerpoint/2010/main" val="32797519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3" name="Object 2" hidden="1">
                        <a:extLst>
                          <a:ext uri="{FF2B5EF4-FFF2-40B4-BE49-F238E27FC236}">
                            <a16:creationId xmlns:a16="http://schemas.microsoft.com/office/drawing/2014/main" id="{734627D7-85CB-40CE-8E78-7026EB779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01ADCF7-C70F-4546-9086-6359477EAB11}"/>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1" i="0" baseline="0">
              <a:latin typeface="Arial" panose="020B0604020202020204" pitchFamily="34" charset="0"/>
              <a:ea typeface="+mj-ea"/>
              <a:cs typeface="+mj-cs"/>
              <a:sym typeface="Arial" panose="020B0604020202020204" pitchFamily="34" charset="0"/>
            </a:endParaRPr>
          </a:p>
        </p:txBody>
      </p:sp>
      <p:sp>
        <p:nvSpPr>
          <p:cNvPr id="9" name="Title Placeholder 1">
            <a:extLst>
              <a:ext uri="{FF2B5EF4-FFF2-40B4-BE49-F238E27FC236}">
                <a16:creationId xmlns:a16="http://schemas.microsoft.com/office/drawing/2014/main" id="{E4A37731-F64F-9A46-9EEF-DDDB6449F5E6}"/>
              </a:ext>
            </a:extLst>
          </p:cNvPr>
          <p:cNvSpPr>
            <a:spLocks noGrp="1"/>
          </p:cNvSpPr>
          <p:nvPr>
            <p:ph type="title" hasCustomPrompt="1"/>
          </p:nvPr>
        </p:nvSpPr>
        <p:spPr>
          <a:xfrm>
            <a:off x="457200" y="367831"/>
            <a:ext cx="9829800" cy="457200"/>
          </a:xfrm>
          <a:prstGeom prst="rect">
            <a:avLst/>
          </a:prstGeom>
        </p:spPr>
        <p:txBody>
          <a:bodyPr vert="horz" lIns="0" tIns="0" rIns="0" bIns="0" rtlCol="0" anchor="t">
            <a:noAutofit/>
          </a:bodyPr>
          <a:lstStyle>
            <a:lvl1pPr>
              <a:defRPr lang="en-US" dirty="0"/>
            </a:lvl1pPr>
          </a:lstStyle>
          <a:p>
            <a:r>
              <a:rPr lang="en-US"/>
              <a:t>Click to Add Title in Arial Bold 28pt, Title Case.</a:t>
            </a:r>
          </a:p>
        </p:txBody>
      </p:sp>
      <p:sp>
        <p:nvSpPr>
          <p:cNvPr id="11" name="Slide Number Placeholder 5">
            <a:extLst>
              <a:ext uri="{FF2B5EF4-FFF2-40B4-BE49-F238E27FC236}">
                <a16:creationId xmlns:a16="http://schemas.microsoft.com/office/drawing/2014/main" id="{80BA59F0-B45F-4D4A-AF00-4088B132FD40}"/>
              </a:ext>
            </a:extLst>
          </p:cNvPr>
          <p:cNvSpPr>
            <a:spLocks noGrp="1"/>
          </p:cNvSpPr>
          <p:nvPr>
            <p:ph type="sldNum" sz="quarter" idx="4"/>
          </p:nvPr>
        </p:nvSpPr>
        <p:spPr>
          <a:xfrm>
            <a:off x="457200" y="6485184"/>
            <a:ext cx="257176" cy="372816"/>
          </a:xfrm>
          <a:prstGeom prst="rect">
            <a:avLst/>
          </a:prstGeom>
          <a:noFill/>
        </p:spPr>
        <p:txBody>
          <a:bodyPr wrap="none" lIns="0" tIns="46800" rIns="0" bIns="0" rtlCol="0">
            <a:noAutofit/>
          </a:bodyPr>
          <a:lstStyle>
            <a:lvl1pPr>
              <a:defRPr lang="en-US" sz="800" b="0" baseline="0" smtClean="0">
                <a:effectLst/>
                <a:latin typeface="Arial" panose="020B0604020202020204" pitchFamily="34" charset="0"/>
                <a:cs typeface="Arial" panose="020B0604020202020204" pitchFamily="34" charset="0"/>
              </a:defRPr>
            </a:lvl1pPr>
          </a:lstStyle>
          <a:p>
            <a:fld id="{CA431686-8DE2-9B43-980D-29AE692D7900}" type="slidenum">
              <a:rPr lang="de-DE" smtClean="0"/>
              <a:pPr/>
              <a:t>‹#›</a:t>
            </a:fld>
            <a:endParaRPr lang="de-DE"/>
          </a:p>
        </p:txBody>
      </p:sp>
    </p:spTree>
    <p:extLst>
      <p:ext uri="{BB962C8B-B14F-4D97-AF65-F5344CB8AC3E}">
        <p14:creationId xmlns:p14="http://schemas.microsoft.com/office/powerpoint/2010/main" val="38665707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Two Lines) and Content">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A3E0A88-1504-4BF3-8813-C8E4A9B7E117}"/>
              </a:ext>
            </a:extLst>
          </p:cNvPr>
          <p:cNvSpPr>
            <a:spLocks noGrp="1"/>
          </p:cNvSpPr>
          <p:nvPr>
            <p:ph type="body" sz="quarter" idx="10" hasCustomPrompt="1"/>
          </p:nvPr>
        </p:nvSpPr>
        <p:spPr>
          <a:xfrm>
            <a:off x="457200" y="1581912"/>
            <a:ext cx="11274552" cy="4583938"/>
          </a:xfrm>
          <a:prstGeom prst="rect">
            <a:avLst/>
          </a:prstGeom>
        </p:spPr>
        <p:txBody>
          <a:bodyPr lIns="0" tIns="0" rIns="0" bIns="0"/>
          <a:lstStyle/>
          <a:p>
            <a:pPr lvl="0"/>
            <a:r>
              <a:rPr lang="en-US"/>
              <a:t>Click to edit Master text styles</a:t>
            </a:r>
          </a:p>
          <a:p>
            <a:pPr lvl="1"/>
            <a:r>
              <a:rPr lang="en-US"/>
              <a:t>Second level (font 14pt / before 0.26 / hanging 0.12)</a:t>
            </a:r>
          </a:p>
          <a:p>
            <a:pPr lvl="2"/>
            <a:r>
              <a:rPr lang="en-US"/>
              <a:t>Third level (font 12 </a:t>
            </a:r>
            <a:r>
              <a:rPr lang="en-US" err="1"/>
              <a:t>pt</a:t>
            </a:r>
            <a:r>
              <a:rPr lang="en-US"/>
              <a:t> / before 0.38 / hanging 0.12)</a:t>
            </a:r>
          </a:p>
          <a:p>
            <a:pPr lvl="3"/>
            <a:r>
              <a:rPr lang="en-US"/>
              <a:t>Fourth level (font 10 </a:t>
            </a:r>
            <a:r>
              <a:rPr lang="en-US" err="1"/>
              <a:t>pt</a:t>
            </a:r>
            <a:r>
              <a:rPr lang="en-US"/>
              <a:t> / before 0.5 / hanging 0.12)</a:t>
            </a:r>
          </a:p>
          <a:p>
            <a:pPr lvl="4"/>
            <a:r>
              <a:rPr lang="en-US"/>
              <a:t>Fifth level (font 8 </a:t>
            </a:r>
            <a:r>
              <a:rPr lang="en-US" err="1"/>
              <a:t>pt</a:t>
            </a:r>
            <a:r>
              <a:rPr lang="en-US"/>
              <a:t> / before 0.62 / hanging 0.12)</a:t>
            </a:r>
          </a:p>
          <a:p>
            <a:pPr lvl="5"/>
            <a:r>
              <a:rPr lang="en-US"/>
              <a:t>Sixth Level (font 8 </a:t>
            </a:r>
            <a:r>
              <a:rPr lang="en-US" err="1"/>
              <a:t>pt</a:t>
            </a:r>
            <a:r>
              <a:rPr lang="en-US"/>
              <a:t> / before 0.74 / hanging 0.12)</a:t>
            </a:r>
          </a:p>
          <a:p>
            <a:pPr lvl="6"/>
            <a:r>
              <a:rPr lang="en-US"/>
              <a:t>Seventh Level (font 8 </a:t>
            </a:r>
            <a:r>
              <a:rPr lang="en-US" err="1"/>
              <a:t>pt</a:t>
            </a:r>
            <a:r>
              <a:rPr lang="en-US"/>
              <a:t> / before 0.86 / hanging 0.12)</a:t>
            </a:r>
          </a:p>
          <a:p>
            <a:pPr lvl="7"/>
            <a:r>
              <a:rPr lang="en-US"/>
              <a:t>Eighth Level (font 8 </a:t>
            </a:r>
            <a:r>
              <a:rPr lang="en-US" err="1"/>
              <a:t>pt</a:t>
            </a:r>
            <a:r>
              <a:rPr lang="en-US"/>
              <a:t> / before 0.98 / hanging 0.12)</a:t>
            </a:r>
          </a:p>
          <a:p>
            <a:pPr lvl="8"/>
            <a:r>
              <a:rPr lang="en-US"/>
              <a:t>Ninth Level (font 8 </a:t>
            </a:r>
            <a:r>
              <a:rPr lang="en-US" err="1"/>
              <a:t>pt</a:t>
            </a:r>
            <a:r>
              <a:rPr lang="en-US"/>
              <a:t> / before 1.1 / hanging 0.12)</a:t>
            </a:r>
          </a:p>
        </p:txBody>
      </p:sp>
      <p:graphicFrame>
        <p:nvGraphicFramePr>
          <p:cNvPr id="3" name="Object 2" hidden="1">
            <a:extLst>
              <a:ext uri="{FF2B5EF4-FFF2-40B4-BE49-F238E27FC236}">
                <a16:creationId xmlns:a16="http://schemas.microsoft.com/office/drawing/2014/main" id="{4714D2FF-C04C-4037-AFF6-2DB1D3D68D1B}"/>
              </a:ext>
            </a:extLst>
          </p:cNvPr>
          <p:cNvGraphicFramePr>
            <a:graphicFrameLocks noChangeAspect="1"/>
          </p:cNvGraphicFramePr>
          <p:nvPr userDrawn="1">
            <p:custDataLst>
              <p:tags r:id="rId1"/>
            </p:custDataLst>
            <p:extLst>
              <p:ext uri="{D42A27DB-BD31-4B8C-83A1-F6EECF244321}">
                <p14:modId xmlns:p14="http://schemas.microsoft.com/office/powerpoint/2010/main" val="18396197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3" name="Object 2" hidden="1">
                        <a:extLst>
                          <a:ext uri="{FF2B5EF4-FFF2-40B4-BE49-F238E27FC236}">
                            <a16:creationId xmlns:a16="http://schemas.microsoft.com/office/drawing/2014/main" id="{4714D2FF-C04C-4037-AFF6-2DB1D3D68D1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8D16E60-B3CB-4607-A7EA-261A15BD77A6}"/>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1" i="0" baseline="0">
              <a:latin typeface="Arial" panose="020B0604020202020204" pitchFamily="34" charset="0"/>
              <a:ea typeface="+mj-ea"/>
              <a:cs typeface="+mj-cs"/>
              <a:sym typeface="Arial" panose="020B0604020202020204" pitchFamily="34" charset="0"/>
            </a:endParaRPr>
          </a:p>
        </p:txBody>
      </p:sp>
      <p:sp>
        <p:nvSpPr>
          <p:cNvPr id="6" name="Title Placeholder 1"/>
          <p:cNvSpPr>
            <a:spLocks noGrp="1"/>
          </p:cNvSpPr>
          <p:nvPr>
            <p:ph type="title" hasCustomPrompt="1"/>
          </p:nvPr>
        </p:nvSpPr>
        <p:spPr>
          <a:xfrm>
            <a:off x="457200" y="367831"/>
            <a:ext cx="9829802" cy="914400"/>
          </a:xfrm>
          <a:prstGeom prst="rect">
            <a:avLst/>
          </a:prstGeom>
        </p:spPr>
        <p:txBody>
          <a:bodyPr vert="horz" lIns="0" tIns="0" rIns="0" bIns="0" rtlCol="0" anchor="t">
            <a:noAutofit/>
          </a:bodyPr>
          <a:lstStyle>
            <a:lvl1pPr>
              <a:lnSpc>
                <a:spcPct val="100000"/>
              </a:lnSpc>
              <a:defRPr/>
            </a:lvl1pPr>
          </a:lstStyle>
          <a:p>
            <a:r>
              <a:rPr lang="en-US"/>
              <a:t>Click to Add Title in Arial Bold 28pt, Max Two Lines,</a:t>
            </a:r>
            <a:br>
              <a:rPr lang="en-US"/>
            </a:br>
            <a:r>
              <a:rPr lang="en-US"/>
              <a:t>Title Case. </a:t>
            </a:r>
          </a:p>
        </p:txBody>
      </p:sp>
      <p:sp>
        <p:nvSpPr>
          <p:cNvPr id="8" name="Slide Number Placeholder 5">
            <a:extLst>
              <a:ext uri="{FF2B5EF4-FFF2-40B4-BE49-F238E27FC236}">
                <a16:creationId xmlns:a16="http://schemas.microsoft.com/office/drawing/2014/main" id="{CED4041F-3EF9-4606-B313-4A4579E3CBB4}"/>
              </a:ext>
            </a:extLst>
          </p:cNvPr>
          <p:cNvSpPr>
            <a:spLocks noGrp="1"/>
          </p:cNvSpPr>
          <p:nvPr>
            <p:ph type="sldNum" sz="quarter" idx="4"/>
          </p:nvPr>
        </p:nvSpPr>
        <p:spPr>
          <a:xfrm>
            <a:off x="457200" y="6485184"/>
            <a:ext cx="257176" cy="370910"/>
          </a:xfrm>
          <a:prstGeom prst="rect">
            <a:avLst/>
          </a:prstGeom>
          <a:noFill/>
        </p:spPr>
        <p:txBody>
          <a:bodyPr wrap="none" lIns="0" tIns="46800" rIns="0" bIns="0" rtlCol="0">
            <a:noAutofit/>
          </a:bodyPr>
          <a:lstStyle>
            <a:lvl1pPr>
              <a:defRPr lang="en-US" sz="800" b="0" baseline="0" smtClean="0">
                <a:effectLst/>
                <a:latin typeface="Arial" panose="020B0604020202020204" pitchFamily="34" charset="0"/>
                <a:cs typeface="Arial" panose="020B0604020202020204" pitchFamily="34" charset="0"/>
              </a:defRPr>
            </a:lvl1pPr>
          </a:lstStyle>
          <a:p>
            <a:fld id="{CA431686-8DE2-9B43-980D-29AE692D7900}" type="slidenum">
              <a:rPr lang="de-DE" smtClean="0"/>
              <a:pPr/>
              <a:t>‹#›</a:t>
            </a:fld>
            <a:endParaRPr lang="de-DE"/>
          </a:p>
        </p:txBody>
      </p:sp>
    </p:spTree>
    <p:extLst>
      <p:ext uri="{BB962C8B-B14F-4D97-AF65-F5344CB8AC3E}">
        <p14:creationId xmlns:p14="http://schemas.microsoft.com/office/powerpoint/2010/main" val="4080176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pic>
        <p:nvPicPr>
          <p:cNvPr id="4" name="Picture 3" hidden="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8" name="Picture 17"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1295400"/>
            <a:ext cx="4627996" cy="2125532"/>
          </a:xfrm>
          <a:prstGeom prst="rect">
            <a:avLst/>
          </a:prstGeom>
        </p:spPr>
      </p:pic>
      <p:sp>
        <p:nvSpPr>
          <p:cNvPr id="25" name="TextBox 24">
            <a:extLst>
              <a:ext uri="{FF2B5EF4-FFF2-40B4-BE49-F238E27FC236}">
                <a16:creationId xmlns:a16="http://schemas.microsoft.com/office/drawing/2014/main" id="{7E0434DB-3B27-D540-AB97-A58DF145623D}"/>
              </a:ext>
            </a:extLst>
          </p:cNvPr>
          <p:cNvSpPr txBox="1"/>
          <p:nvPr userDrawn="1"/>
        </p:nvSpPr>
        <p:spPr>
          <a:xfrm>
            <a:off x="2312683" y="6247115"/>
            <a:ext cx="1475194" cy="584775"/>
          </a:xfrm>
          <a:prstGeom prst="rect">
            <a:avLst/>
          </a:prstGeom>
        </p:spPr>
        <p:txBody>
          <a:bodyPr vert="horz" lIns="91440" tIns="45720" rIns="91440" bIns="45720" rtlCol="0">
            <a:normAutofit/>
          </a:bodyPr>
          <a:lstStyle>
            <a:lvl1pPr lvl="0" indent="0">
              <a:lnSpc>
                <a:spcPct val="100000"/>
              </a:lnSpc>
              <a:spcBef>
                <a:spcPts val="0"/>
              </a:spcBef>
              <a:buFont typeface="Arial" panose="020B0604020202020204" pitchFamily="34" charset="0"/>
              <a:buNone/>
              <a:defRPr sz="1600" baseline="0">
                <a:solidFill>
                  <a:srgbClr val="94969C"/>
                </a:solidFill>
              </a:defRPr>
            </a:lvl1pPr>
            <a:lvl2pPr indent="0">
              <a:lnSpc>
                <a:spcPct val="90000"/>
              </a:lnSpc>
              <a:spcBef>
                <a:spcPts val="500"/>
              </a:spcBef>
              <a:buFont typeface="Arial" panose="020B0604020202020204" pitchFamily="34" charset="0"/>
              <a:buNone/>
              <a:defRPr sz="1600">
                <a:solidFill>
                  <a:schemeClr val="tx2"/>
                </a:solidFill>
              </a:defRPr>
            </a:lvl2pPr>
            <a:lvl3pPr indent="0">
              <a:lnSpc>
                <a:spcPct val="90000"/>
              </a:lnSpc>
              <a:spcBef>
                <a:spcPts val="500"/>
              </a:spcBef>
              <a:buFont typeface="Arial" panose="020B0604020202020204" pitchFamily="34" charset="0"/>
              <a:buNone/>
              <a:defRPr sz="1400">
                <a:solidFill>
                  <a:schemeClr val="tx2"/>
                </a:solidFill>
              </a:defRPr>
            </a:lvl3pPr>
            <a:lvl4pPr indent="0">
              <a:lnSpc>
                <a:spcPct val="90000"/>
              </a:lnSpc>
              <a:spcBef>
                <a:spcPts val="500"/>
              </a:spcBef>
              <a:buFont typeface="Arial" panose="020B0604020202020204" pitchFamily="34" charset="0"/>
              <a:buNone/>
              <a:defRPr sz="1200">
                <a:solidFill>
                  <a:schemeClr val="tx2"/>
                </a:solidFill>
              </a:defRPr>
            </a:lvl4pPr>
            <a:lvl5pPr indent="0">
              <a:lnSpc>
                <a:spcPct val="90000"/>
              </a:lnSpc>
              <a:spcBef>
                <a:spcPts val="500"/>
              </a:spcBef>
              <a:buFont typeface="Arial" panose="020B0604020202020204" pitchFamily="34" charset="0"/>
              <a:buNone/>
              <a:defRPr sz="12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endParaRPr lang="en-US" dirty="0"/>
          </a:p>
        </p:txBody>
      </p:sp>
      <p:sp>
        <p:nvSpPr>
          <p:cNvPr id="26" name="Rectangle 25">
            <a:extLst>
              <a:ext uri="{FF2B5EF4-FFF2-40B4-BE49-F238E27FC236}">
                <a16:creationId xmlns:a16="http://schemas.microsoft.com/office/drawing/2014/main" id="{CABDAE19-E5C9-CE47-88B9-5CB7B65E4641}"/>
              </a:ext>
            </a:extLst>
          </p:cNvPr>
          <p:cNvSpPr>
            <a:spLocks noChangeAspect="1"/>
          </p:cNvSpPr>
          <p:nvPr userDrawn="1"/>
        </p:nvSpPr>
        <p:spPr>
          <a:xfrm>
            <a:off x="1" y="0"/>
            <a:ext cx="48768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7" name="Title 1">
            <a:extLst>
              <a:ext uri="{FF2B5EF4-FFF2-40B4-BE49-F238E27FC236}">
                <a16:creationId xmlns:a16="http://schemas.microsoft.com/office/drawing/2014/main" id="{ECA1A39E-D551-804F-B57E-6C5C466A80F5}"/>
              </a:ext>
            </a:extLst>
          </p:cNvPr>
          <p:cNvSpPr>
            <a:spLocks noGrp="1"/>
          </p:cNvSpPr>
          <p:nvPr>
            <p:ph type="ctrTitle" hasCustomPrompt="1"/>
          </p:nvPr>
        </p:nvSpPr>
        <p:spPr>
          <a:xfrm>
            <a:off x="368346" y="711200"/>
            <a:ext cx="4133088" cy="3662019"/>
          </a:xfrm>
          <a:prstGeom prst="rect">
            <a:avLst/>
          </a:prstGeom>
        </p:spPr>
        <p:txBody>
          <a:bodyPr vert="horz" lIns="0" tIns="0" rIns="0" bIns="0" rtlCol="0" anchor="b" anchorCtr="0">
            <a:noAutofit/>
          </a:bodyPr>
          <a:lstStyle>
            <a:lvl1pPr>
              <a:lnSpc>
                <a:spcPct val="100000"/>
              </a:lnSpc>
              <a:defRPr lang="en-US" sz="2800" dirty="0">
                <a:solidFill>
                  <a:schemeClr val="tx2"/>
                </a:solidFill>
              </a:defRPr>
            </a:lvl1pPr>
          </a:lstStyle>
          <a:p>
            <a:r>
              <a:rPr lang="en-US" dirty="0"/>
              <a:t>Divider Slide  #1: Click to Add Title in Arial Bold 28pt. Title Case.</a:t>
            </a:r>
          </a:p>
        </p:txBody>
      </p:sp>
      <p:sp>
        <p:nvSpPr>
          <p:cNvPr id="28" name="Subtitle 2">
            <a:extLst>
              <a:ext uri="{FF2B5EF4-FFF2-40B4-BE49-F238E27FC236}">
                <a16:creationId xmlns:a16="http://schemas.microsoft.com/office/drawing/2014/main" id="{ECC7C431-5C9A-5A48-A38A-31C957BB39E9}"/>
              </a:ext>
            </a:extLst>
          </p:cNvPr>
          <p:cNvSpPr>
            <a:spLocks noGrp="1"/>
          </p:cNvSpPr>
          <p:nvPr>
            <p:ph type="subTitle" idx="1" hasCustomPrompt="1"/>
          </p:nvPr>
        </p:nvSpPr>
        <p:spPr>
          <a:xfrm>
            <a:off x="368345" y="4673659"/>
            <a:ext cx="4133088" cy="1243584"/>
          </a:xfrm>
          <a:prstGeom prst="rect">
            <a:avLst/>
          </a:prstGeom>
        </p:spPr>
        <p:txBody>
          <a:bodyPr>
            <a:no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29" name="TextBox 28">
            <a:extLst>
              <a:ext uri="{FF2B5EF4-FFF2-40B4-BE49-F238E27FC236}">
                <a16:creationId xmlns:a16="http://schemas.microsoft.com/office/drawing/2014/main" id="{92820DBE-C751-1D46-86EB-F9BDD8536B0F}"/>
              </a:ext>
            </a:extLst>
          </p:cNvPr>
          <p:cNvSpPr txBox="1"/>
          <p:nvPr userDrawn="1"/>
        </p:nvSpPr>
        <p:spPr>
          <a:xfrm>
            <a:off x="353332" y="6247364"/>
            <a:ext cx="3222028" cy="215444"/>
          </a:xfrm>
          <a:prstGeom prst="rect">
            <a:avLst/>
          </a:prstGeom>
          <a:noFill/>
        </p:spPr>
        <p:txBody>
          <a:bodyPr wrap="square" lIns="0" tIns="0" rIns="0" bIns="0" rtlCol="0">
            <a:spAutoFit/>
          </a:bodyPr>
          <a:lstStyle/>
          <a:p>
            <a:r>
              <a:rPr lang="en-US" sz="1400" b="1" dirty="0">
                <a:solidFill>
                  <a:schemeClr val="tx2"/>
                </a:solidFill>
              </a:rPr>
              <a:t>EVERY CONNECTION COUNTS</a:t>
            </a:r>
          </a:p>
        </p:txBody>
      </p:sp>
      <p:cxnSp>
        <p:nvCxnSpPr>
          <p:cNvPr id="30" name="Straight Connector 29">
            <a:extLst>
              <a:ext uri="{FF2B5EF4-FFF2-40B4-BE49-F238E27FC236}">
                <a16:creationId xmlns:a16="http://schemas.microsoft.com/office/drawing/2014/main" id="{87DD8F2F-6B66-B34E-9434-BD1260F62D22}"/>
              </a:ext>
            </a:extLst>
          </p:cNvPr>
          <p:cNvCxnSpPr>
            <a:cxnSpLocks/>
          </p:cNvCxnSpPr>
          <p:nvPr userDrawn="1"/>
        </p:nvCxnSpPr>
        <p:spPr>
          <a:xfrm>
            <a:off x="358514" y="4508499"/>
            <a:ext cx="41330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Picture Placeholder 2">
            <a:extLst>
              <a:ext uri="{FF2B5EF4-FFF2-40B4-BE49-F238E27FC236}">
                <a16:creationId xmlns:a16="http://schemas.microsoft.com/office/drawing/2014/main" id="{AF696E4D-4639-6D4F-9554-69F1535083D0}"/>
              </a:ext>
            </a:extLst>
          </p:cNvPr>
          <p:cNvSpPr>
            <a:spLocks noGrp="1"/>
          </p:cNvSpPr>
          <p:nvPr>
            <p:ph type="pic" idx="10" hasCustomPrompt="1"/>
          </p:nvPr>
        </p:nvSpPr>
        <p:spPr>
          <a:xfrm>
            <a:off x="4876800" y="0"/>
            <a:ext cx="7315200" cy="6858000"/>
          </a:xfrm>
          <a:prstGeom prst="rect">
            <a:avLst/>
          </a:prstGeom>
          <a:noFill/>
        </p:spPr>
        <p:txBody>
          <a:bodyPr anchor="t"/>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br>
              <a:rPr lang="en-US" dirty="0"/>
            </a:br>
            <a:br>
              <a:rPr lang="en-US" dirty="0"/>
            </a:br>
            <a:br>
              <a:rPr lang="en-US" dirty="0"/>
            </a:br>
            <a:r>
              <a:rPr lang="en-US" dirty="0"/>
              <a:t>  Click icon to add picture to fill and fit entire white area, size: 8” x 7.5”.</a:t>
            </a:r>
            <a:br>
              <a:rPr lang="en-US" dirty="0"/>
            </a:br>
            <a:r>
              <a:rPr lang="en-US" dirty="0"/>
              <a:t>  See following slide for example.</a:t>
            </a:r>
          </a:p>
        </p:txBody>
      </p:sp>
    </p:spTree>
    <p:extLst>
      <p:ext uri="{BB962C8B-B14F-4D97-AF65-F5344CB8AC3E}">
        <p14:creationId xmlns:p14="http://schemas.microsoft.com/office/powerpoint/2010/main" val="29848624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New Section Slide">
    <p:bg>
      <p:bgRef idx="1001">
        <a:schemeClr val="bg1"/>
      </p:bgRef>
    </p:bg>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5165C9E-9C8E-4F4C-BA82-A164AD12BC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700" y="0"/>
            <a:ext cx="12179300" cy="6858000"/>
          </a:xfrm>
          <a:prstGeom prst="rect">
            <a:avLst/>
          </a:prstGeom>
        </p:spPr>
      </p:pic>
      <p:pic>
        <p:nvPicPr>
          <p:cNvPr id="11" name="Picture 8">
            <a:extLst>
              <a:ext uri="{FF2B5EF4-FFF2-40B4-BE49-F238E27FC236}">
                <a16:creationId xmlns:a16="http://schemas.microsoft.com/office/drawing/2014/main" id="{1CA6EE73-9FC6-DE49-8209-6CCAFEA51A6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54800" y="0"/>
            <a:ext cx="1080000" cy="617143"/>
          </a:xfrm>
          <a:prstGeom prst="rect">
            <a:avLst/>
          </a:prstGeom>
          <a:ln w="0">
            <a:noFill/>
          </a:ln>
        </p:spPr>
      </p:pic>
      <p:sp>
        <p:nvSpPr>
          <p:cNvPr id="5" name="Rectangle 4">
            <a:extLst>
              <a:ext uri="{FF2B5EF4-FFF2-40B4-BE49-F238E27FC236}">
                <a16:creationId xmlns:a16="http://schemas.microsoft.com/office/drawing/2014/main" id="{414EF4CE-A0C8-CC48-923A-77667A275259}"/>
              </a:ext>
            </a:extLst>
          </p:cNvPr>
          <p:cNvSpPr>
            <a:spLocks/>
          </p:cNvSpPr>
          <p:nvPr userDrawn="1"/>
        </p:nvSpPr>
        <p:spPr>
          <a:xfrm>
            <a:off x="1" y="0"/>
            <a:ext cx="4882896"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Title 1">
            <a:extLst>
              <a:ext uri="{FF2B5EF4-FFF2-40B4-BE49-F238E27FC236}">
                <a16:creationId xmlns:a16="http://schemas.microsoft.com/office/drawing/2014/main" id="{258C3F5C-5D5D-DE4F-AC94-3F6E1AB9ACF3}"/>
              </a:ext>
            </a:extLst>
          </p:cNvPr>
          <p:cNvSpPr>
            <a:spLocks noGrp="1"/>
          </p:cNvSpPr>
          <p:nvPr>
            <p:ph type="ctrTitle" hasCustomPrompt="1"/>
          </p:nvPr>
        </p:nvSpPr>
        <p:spPr>
          <a:xfrm>
            <a:off x="457200" y="465015"/>
            <a:ext cx="3968496" cy="3908204"/>
          </a:xfrm>
          <a:prstGeom prst="rect">
            <a:avLst/>
          </a:prstGeom>
          <a:noFill/>
        </p:spPr>
        <p:txBody>
          <a:bodyPr vert="horz" lIns="0" tIns="0" rIns="0" bIns="0" rtlCol="0" anchor="b" anchorCtr="0">
            <a:noAutofit/>
          </a:bodyPr>
          <a:lstStyle>
            <a:lvl1pPr>
              <a:lnSpc>
                <a:spcPct val="90000"/>
              </a:lnSpc>
              <a:defRPr lang="en-US" sz="2800" dirty="0">
                <a:solidFill>
                  <a:schemeClr val="bg1"/>
                </a:solidFill>
              </a:defRPr>
            </a:lvl1pPr>
          </a:lstStyle>
          <a:p>
            <a:r>
              <a:rPr lang="en-US"/>
              <a:t>New Section Slide: Click to Add Title in Arial Bold 28pt, Title Case.</a:t>
            </a:r>
          </a:p>
        </p:txBody>
      </p:sp>
      <p:sp>
        <p:nvSpPr>
          <p:cNvPr id="7" name="Subtitle 2">
            <a:extLst>
              <a:ext uri="{FF2B5EF4-FFF2-40B4-BE49-F238E27FC236}">
                <a16:creationId xmlns:a16="http://schemas.microsoft.com/office/drawing/2014/main" id="{8AF123CA-0EA9-5743-93C1-B6318DFE6CA5}"/>
              </a:ext>
            </a:extLst>
          </p:cNvPr>
          <p:cNvSpPr>
            <a:spLocks noGrp="1"/>
          </p:cNvSpPr>
          <p:nvPr>
            <p:ph type="subTitle" idx="1" hasCustomPrompt="1"/>
          </p:nvPr>
        </p:nvSpPr>
        <p:spPr>
          <a:xfrm>
            <a:off x="457200" y="4683185"/>
            <a:ext cx="3968496" cy="1240095"/>
          </a:xfrm>
          <a:prstGeom prst="rect">
            <a:avLst/>
          </a:prstGeom>
          <a:noFill/>
        </p:spPr>
        <p:txBody>
          <a:bodyPr>
            <a:noAutofit/>
          </a:bodyPr>
          <a:lstStyle>
            <a:lvl1pPr marL="0" indent="0" algn="l">
              <a:lnSpc>
                <a:spcPct val="90000"/>
              </a:lnSpc>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8" name="TextBox 7">
            <a:extLst>
              <a:ext uri="{FF2B5EF4-FFF2-40B4-BE49-F238E27FC236}">
                <a16:creationId xmlns:a16="http://schemas.microsoft.com/office/drawing/2014/main" id="{0267230B-4171-E74B-A57D-B7C16350C1AF}"/>
              </a:ext>
            </a:extLst>
          </p:cNvPr>
          <p:cNvSpPr txBox="1">
            <a:spLocks/>
          </p:cNvSpPr>
          <p:nvPr userDrawn="1"/>
        </p:nvSpPr>
        <p:spPr>
          <a:xfrm>
            <a:off x="457200" y="6228314"/>
            <a:ext cx="3968496" cy="215444"/>
          </a:xfrm>
          <a:prstGeom prst="rect">
            <a:avLst/>
          </a:prstGeom>
          <a:noFill/>
        </p:spPr>
        <p:txBody>
          <a:bodyPr wrap="square" lIns="0" tIns="0" rIns="0" bIns="0" rtlCol="0">
            <a:spAutoFit/>
          </a:bodyPr>
          <a:lstStyle/>
          <a:p>
            <a:r>
              <a:rPr lang="en-US" sz="1400" b="1">
                <a:solidFill>
                  <a:schemeClr val="bg1"/>
                </a:solidFill>
              </a:rPr>
              <a:t>EVERY CONNECTION COUNTS</a:t>
            </a:r>
          </a:p>
        </p:txBody>
      </p:sp>
      <p:cxnSp>
        <p:nvCxnSpPr>
          <p:cNvPr id="9" name="Straight Connector 19">
            <a:extLst>
              <a:ext uri="{FF2B5EF4-FFF2-40B4-BE49-F238E27FC236}">
                <a16:creationId xmlns:a16="http://schemas.microsoft.com/office/drawing/2014/main" id="{3BEE0574-D12C-9141-8DBE-3DB9C2781112}"/>
              </a:ext>
            </a:extLst>
          </p:cNvPr>
          <p:cNvCxnSpPr>
            <a:cxnSpLocks/>
          </p:cNvCxnSpPr>
          <p:nvPr userDrawn="1"/>
        </p:nvCxnSpPr>
        <p:spPr>
          <a:xfrm>
            <a:off x="457200" y="4528202"/>
            <a:ext cx="39684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8176437"/>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7123BD-0247-40ED-BDC9-81853072A1CB}"/>
              </a:ext>
            </a:extLst>
          </p:cNvPr>
          <p:cNvGraphicFramePr>
            <a:graphicFrameLocks noChangeAspect="1"/>
          </p:cNvGraphicFramePr>
          <p:nvPr userDrawn="1">
            <p:custDataLst>
              <p:tags r:id="rId1"/>
            </p:custDataLst>
            <p:extLst>
              <p:ext uri="{D42A27DB-BD31-4B8C-83A1-F6EECF244321}">
                <p14:modId xmlns:p14="http://schemas.microsoft.com/office/powerpoint/2010/main" val="20439238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3" name="Object 2" hidden="1">
                        <a:extLst>
                          <a:ext uri="{FF2B5EF4-FFF2-40B4-BE49-F238E27FC236}">
                            <a16:creationId xmlns:a16="http://schemas.microsoft.com/office/drawing/2014/main" id="{577123BD-0247-40ED-BDC9-81853072A1C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46BBA90-9010-401E-B769-B70F1C628809}"/>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1" i="0" baseline="0">
              <a:latin typeface="Arial" panose="020B0604020202020204" pitchFamily="34" charset="0"/>
              <a:ea typeface="+mj-ea"/>
              <a:cs typeface="+mj-cs"/>
              <a:sym typeface="Arial" panose="020B0604020202020204" pitchFamily="34" charset="0"/>
            </a:endParaRPr>
          </a:p>
        </p:txBody>
      </p:sp>
      <p:sp>
        <p:nvSpPr>
          <p:cNvPr id="32" name="Picture Placeholder 2">
            <a:extLst>
              <a:ext uri="{FF2B5EF4-FFF2-40B4-BE49-F238E27FC236}">
                <a16:creationId xmlns:a16="http://schemas.microsoft.com/office/drawing/2014/main" id="{AF696E4D-4639-6D4F-9554-69F1535083D0}"/>
              </a:ext>
            </a:extLst>
          </p:cNvPr>
          <p:cNvSpPr>
            <a:spLocks noGrp="1"/>
          </p:cNvSpPr>
          <p:nvPr>
            <p:ph type="pic" idx="10" hasCustomPrompt="1"/>
          </p:nvPr>
        </p:nvSpPr>
        <p:spPr>
          <a:xfrm>
            <a:off x="4876800" y="0"/>
            <a:ext cx="7315200" cy="6858000"/>
          </a:xfrm>
          <a:prstGeom prst="rect">
            <a:avLst/>
          </a:prstGeom>
          <a:noFill/>
        </p:spPr>
        <p:txBody>
          <a:bodyPr anchor="t"/>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br>
              <a:rPr lang="en-US"/>
            </a:br>
            <a:br>
              <a:rPr lang="en-US"/>
            </a:br>
            <a:br>
              <a:rPr lang="en-US"/>
            </a:br>
            <a:r>
              <a:rPr lang="en-US"/>
              <a:t>  Click icon to add picture to fill and fit entire white area, size: 8” x 7.5”.</a:t>
            </a:r>
            <a:br>
              <a:rPr lang="en-US"/>
            </a:br>
            <a:r>
              <a:rPr lang="en-US"/>
              <a:t>  See following slide for example.</a:t>
            </a:r>
          </a:p>
        </p:txBody>
      </p:sp>
      <p:pic>
        <p:nvPicPr>
          <p:cNvPr id="4" name="Picture 3" hidden="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8" name="Picture 17" hidden="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 y="1295400"/>
            <a:ext cx="4627996" cy="2125532"/>
          </a:xfrm>
          <a:prstGeom prst="rect">
            <a:avLst/>
          </a:prstGeom>
        </p:spPr>
      </p:pic>
      <p:sp>
        <p:nvSpPr>
          <p:cNvPr id="26" name="Rectangle 25">
            <a:extLst>
              <a:ext uri="{FF2B5EF4-FFF2-40B4-BE49-F238E27FC236}">
                <a16:creationId xmlns:a16="http://schemas.microsoft.com/office/drawing/2014/main" id="{CABDAE19-E5C9-CE47-88B9-5CB7B65E4641}"/>
              </a:ext>
            </a:extLst>
          </p:cNvPr>
          <p:cNvSpPr>
            <a:spLocks/>
          </p:cNvSpPr>
          <p:nvPr/>
        </p:nvSpPr>
        <p:spPr>
          <a:xfrm>
            <a:off x="1" y="0"/>
            <a:ext cx="4882896"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1" name="Picture 10" hidden="1">
            <a:extLst>
              <a:ext uri="{FF2B5EF4-FFF2-40B4-BE49-F238E27FC236}">
                <a16:creationId xmlns:a16="http://schemas.microsoft.com/office/drawing/2014/main" id="{2D7FBC13-5C17-7948-B92A-2C2C94E7EF7C}"/>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2" name="Picture 11" hidden="1">
            <a:extLst>
              <a:ext uri="{FF2B5EF4-FFF2-40B4-BE49-F238E27FC236}">
                <a16:creationId xmlns:a16="http://schemas.microsoft.com/office/drawing/2014/main" id="{91D24796-6D82-A348-86DB-E431364E63F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 y="1295400"/>
            <a:ext cx="4627996" cy="2125532"/>
          </a:xfrm>
          <a:prstGeom prst="rect">
            <a:avLst/>
          </a:prstGeom>
        </p:spPr>
      </p:pic>
      <p:sp>
        <p:nvSpPr>
          <p:cNvPr id="17" name="Title 1">
            <a:extLst>
              <a:ext uri="{FF2B5EF4-FFF2-40B4-BE49-F238E27FC236}">
                <a16:creationId xmlns:a16="http://schemas.microsoft.com/office/drawing/2014/main" id="{6CC6B37F-2E66-2C4B-A7D8-DF73C27ABA3E}"/>
              </a:ext>
            </a:extLst>
          </p:cNvPr>
          <p:cNvSpPr>
            <a:spLocks noGrp="1"/>
          </p:cNvSpPr>
          <p:nvPr>
            <p:ph type="ctrTitle" hasCustomPrompt="1"/>
          </p:nvPr>
        </p:nvSpPr>
        <p:spPr>
          <a:xfrm>
            <a:off x="457200" y="465015"/>
            <a:ext cx="3968496" cy="3908204"/>
          </a:xfrm>
          <a:prstGeom prst="rect">
            <a:avLst/>
          </a:prstGeom>
          <a:noFill/>
        </p:spPr>
        <p:txBody>
          <a:bodyPr vert="horz" lIns="0" tIns="0" rIns="0" bIns="0" rtlCol="0" anchor="b" anchorCtr="0">
            <a:noAutofit/>
          </a:bodyPr>
          <a:lstStyle>
            <a:lvl1pPr>
              <a:lnSpc>
                <a:spcPct val="90000"/>
              </a:lnSpc>
              <a:defRPr lang="en-US" sz="2800" dirty="0">
                <a:solidFill>
                  <a:schemeClr val="bg1"/>
                </a:solidFill>
              </a:defRPr>
            </a:lvl1pPr>
          </a:lstStyle>
          <a:p>
            <a:r>
              <a:rPr lang="en-US"/>
              <a:t>Large Image Divider Slide  #1: Click to Add Title in Arial Bold 28pt, Title Case.</a:t>
            </a:r>
          </a:p>
        </p:txBody>
      </p:sp>
      <p:sp>
        <p:nvSpPr>
          <p:cNvPr id="19" name="Subtitle 2">
            <a:extLst>
              <a:ext uri="{FF2B5EF4-FFF2-40B4-BE49-F238E27FC236}">
                <a16:creationId xmlns:a16="http://schemas.microsoft.com/office/drawing/2014/main" id="{42DD9E09-9B8D-5D4E-A6C8-642EDD657B0E}"/>
              </a:ext>
            </a:extLst>
          </p:cNvPr>
          <p:cNvSpPr>
            <a:spLocks noGrp="1"/>
          </p:cNvSpPr>
          <p:nvPr>
            <p:ph type="subTitle" idx="1" hasCustomPrompt="1"/>
          </p:nvPr>
        </p:nvSpPr>
        <p:spPr>
          <a:xfrm>
            <a:off x="457200" y="4683185"/>
            <a:ext cx="3968496" cy="1240095"/>
          </a:xfrm>
          <a:prstGeom prst="rect">
            <a:avLst/>
          </a:prstGeom>
          <a:noFill/>
        </p:spPr>
        <p:txBody>
          <a:bodyPr>
            <a:noAutofit/>
          </a:bodyPr>
          <a:lstStyle>
            <a:lvl1pPr marL="0" indent="0" algn="l">
              <a:lnSpc>
                <a:spcPct val="90000"/>
              </a:lnSpc>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20" name="TextBox 19">
            <a:extLst>
              <a:ext uri="{FF2B5EF4-FFF2-40B4-BE49-F238E27FC236}">
                <a16:creationId xmlns:a16="http://schemas.microsoft.com/office/drawing/2014/main" id="{C2AE235F-D7E0-C143-A6DE-44E056B422C3}"/>
              </a:ext>
            </a:extLst>
          </p:cNvPr>
          <p:cNvSpPr txBox="1">
            <a:spLocks/>
          </p:cNvSpPr>
          <p:nvPr userDrawn="1"/>
        </p:nvSpPr>
        <p:spPr>
          <a:xfrm>
            <a:off x="457200" y="6228314"/>
            <a:ext cx="3968496" cy="215444"/>
          </a:xfrm>
          <a:prstGeom prst="rect">
            <a:avLst/>
          </a:prstGeom>
          <a:noFill/>
        </p:spPr>
        <p:txBody>
          <a:bodyPr wrap="square" lIns="0" tIns="0" rIns="0" bIns="0" rtlCol="0">
            <a:spAutoFit/>
          </a:bodyPr>
          <a:lstStyle/>
          <a:p>
            <a:r>
              <a:rPr lang="en-US" sz="1400" b="1">
                <a:solidFill>
                  <a:schemeClr val="bg1"/>
                </a:solidFill>
              </a:rPr>
              <a:t>EVERY CONNECTION COUNTS</a:t>
            </a:r>
          </a:p>
        </p:txBody>
      </p:sp>
      <p:cxnSp>
        <p:nvCxnSpPr>
          <p:cNvPr id="16" name="Straight Connector 19">
            <a:extLst>
              <a:ext uri="{FF2B5EF4-FFF2-40B4-BE49-F238E27FC236}">
                <a16:creationId xmlns:a16="http://schemas.microsoft.com/office/drawing/2014/main" id="{8E5BE326-B54D-4380-9C46-A95F6661F44E}"/>
              </a:ext>
            </a:extLst>
          </p:cNvPr>
          <p:cNvCxnSpPr>
            <a:cxnSpLocks/>
          </p:cNvCxnSpPr>
          <p:nvPr userDrawn="1"/>
        </p:nvCxnSpPr>
        <p:spPr>
          <a:xfrm>
            <a:off x="457200" y="4528202"/>
            <a:ext cx="39684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9523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8CC2E81-896B-4C39-B392-894EB46E2984}"/>
              </a:ext>
            </a:extLst>
          </p:cNvPr>
          <p:cNvGraphicFramePr>
            <a:graphicFrameLocks noChangeAspect="1"/>
          </p:cNvGraphicFramePr>
          <p:nvPr userDrawn="1">
            <p:custDataLst>
              <p:tags r:id="rId1"/>
            </p:custDataLst>
            <p:extLst>
              <p:ext uri="{D42A27DB-BD31-4B8C-83A1-F6EECF244321}">
                <p14:modId xmlns:p14="http://schemas.microsoft.com/office/powerpoint/2010/main" val="7746133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3" name="Object 2" hidden="1">
                        <a:extLst>
                          <a:ext uri="{FF2B5EF4-FFF2-40B4-BE49-F238E27FC236}">
                            <a16:creationId xmlns:a16="http://schemas.microsoft.com/office/drawing/2014/main" id="{F8CC2E81-896B-4C39-B392-894EB46E29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9219F75-3BEC-4953-A49B-B6584DA0DD06}"/>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1" i="0" baseline="0">
              <a:latin typeface="Arial" panose="020B0604020202020204" pitchFamily="34" charset="0"/>
              <a:ea typeface="+mj-ea"/>
              <a:cs typeface="+mj-cs"/>
              <a:sym typeface="Arial" panose="020B0604020202020204" pitchFamily="34" charset="0"/>
            </a:endParaRPr>
          </a:p>
        </p:txBody>
      </p:sp>
      <p:sp>
        <p:nvSpPr>
          <p:cNvPr id="26" name="Picture Placeholder 2">
            <a:extLst>
              <a:ext uri="{FF2B5EF4-FFF2-40B4-BE49-F238E27FC236}">
                <a16:creationId xmlns:a16="http://schemas.microsoft.com/office/drawing/2014/main" id="{701A74A1-591D-334D-A931-1E526E022369}"/>
              </a:ext>
            </a:extLst>
          </p:cNvPr>
          <p:cNvSpPr>
            <a:spLocks noGrp="1"/>
          </p:cNvSpPr>
          <p:nvPr>
            <p:ph type="pic" idx="10" hasCustomPrompt="1"/>
          </p:nvPr>
        </p:nvSpPr>
        <p:spPr>
          <a:xfrm>
            <a:off x="4876800" y="0"/>
            <a:ext cx="7315200" cy="6858000"/>
          </a:xfrm>
          <a:prstGeom prst="rect">
            <a:avLst/>
          </a:prstGeom>
          <a:noFill/>
        </p:spPr>
        <p:txBody>
          <a:bodyPr anchor="t"/>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br>
              <a:rPr lang="en-US"/>
            </a:br>
            <a:br>
              <a:rPr lang="en-US"/>
            </a:br>
            <a:br>
              <a:rPr lang="en-US"/>
            </a:br>
            <a:r>
              <a:rPr lang="en-US"/>
              <a:t>  Click icon to add picture to fill and fit entire white area, size: 8” x 7.5”.</a:t>
            </a:r>
            <a:br>
              <a:rPr lang="en-US"/>
            </a:br>
            <a:r>
              <a:rPr lang="en-US"/>
              <a:t>  </a:t>
            </a:r>
          </a:p>
        </p:txBody>
      </p:sp>
      <p:pic>
        <p:nvPicPr>
          <p:cNvPr id="4" name="Picture 3" hidden="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8" name="Picture 17" hidden="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 y="1295400"/>
            <a:ext cx="4627996" cy="2125532"/>
          </a:xfrm>
          <a:prstGeom prst="rect">
            <a:avLst/>
          </a:prstGeom>
        </p:spPr>
      </p:pic>
      <p:sp>
        <p:nvSpPr>
          <p:cNvPr id="14" name="Rectangle 13">
            <a:extLst>
              <a:ext uri="{FF2B5EF4-FFF2-40B4-BE49-F238E27FC236}">
                <a16:creationId xmlns:a16="http://schemas.microsoft.com/office/drawing/2014/main" id="{1A0D7202-3699-BA46-B78B-2F371C11B195}"/>
              </a:ext>
            </a:extLst>
          </p:cNvPr>
          <p:cNvSpPr>
            <a:spLocks/>
          </p:cNvSpPr>
          <p:nvPr/>
        </p:nvSpPr>
        <p:spPr>
          <a:xfrm>
            <a:off x="1" y="0"/>
            <a:ext cx="4882896"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5" name="Picture 14" hidden="1">
            <a:extLst>
              <a:ext uri="{FF2B5EF4-FFF2-40B4-BE49-F238E27FC236}">
                <a16:creationId xmlns:a16="http://schemas.microsoft.com/office/drawing/2014/main" id="{29F16A36-F23D-2740-B562-6453996A1BDF}"/>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6" name="Picture 15" hidden="1">
            <a:extLst>
              <a:ext uri="{FF2B5EF4-FFF2-40B4-BE49-F238E27FC236}">
                <a16:creationId xmlns:a16="http://schemas.microsoft.com/office/drawing/2014/main" id="{74652A13-CC20-2A4C-BA5E-21774293576C}"/>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 y="1295400"/>
            <a:ext cx="4627996" cy="2125532"/>
          </a:xfrm>
          <a:prstGeom prst="rect">
            <a:avLst/>
          </a:prstGeom>
        </p:spPr>
      </p:pic>
      <p:sp>
        <p:nvSpPr>
          <p:cNvPr id="12" name="Title 1">
            <a:extLst>
              <a:ext uri="{FF2B5EF4-FFF2-40B4-BE49-F238E27FC236}">
                <a16:creationId xmlns:a16="http://schemas.microsoft.com/office/drawing/2014/main" id="{915BF0C0-4F3C-6D40-BC0D-00FCD5A8994E}"/>
              </a:ext>
            </a:extLst>
          </p:cNvPr>
          <p:cNvSpPr>
            <a:spLocks noGrp="1"/>
          </p:cNvSpPr>
          <p:nvPr>
            <p:ph type="ctrTitle" hasCustomPrompt="1"/>
          </p:nvPr>
        </p:nvSpPr>
        <p:spPr>
          <a:xfrm>
            <a:off x="457200" y="465015"/>
            <a:ext cx="3968496" cy="3908204"/>
          </a:xfrm>
          <a:prstGeom prst="rect">
            <a:avLst/>
          </a:prstGeom>
          <a:noFill/>
        </p:spPr>
        <p:txBody>
          <a:bodyPr vert="horz" lIns="0" tIns="0" rIns="0" bIns="0" rtlCol="0" anchor="b" anchorCtr="0">
            <a:noAutofit/>
          </a:bodyPr>
          <a:lstStyle>
            <a:lvl1pPr>
              <a:lnSpc>
                <a:spcPct val="90000"/>
              </a:lnSpc>
              <a:defRPr lang="en-US" sz="2800" dirty="0">
                <a:solidFill>
                  <a:schemeClr val="bg1"/>
                </a:solidFill>
              </a:defRPr>
            </a:lvl1pPr>
          </a:lstStyle>
          <a:p>
            <a:r>
              <a:rPr lang="en-US"/>
              <a:t>Large Image Divider Slide  #2: Click to Add Title in Arial Bold 28pt, Title Case.</a:t>
            </a:r>
          </a:p>
        </p:txBody>
      </p:sp>
      <p:sp>
        <p:nvSpPr>
          <p:cNvPr id="13" name="Subtitle 2">
            <a:extLst>
              <a:ext uri="{FF2B5EF4-FFF2-40B4-BE49-F238E27FC236}">
                <a16:creationId xmlns:a16="http://schemas.microsoft.com/office/drawing/2014/main" id="{CBF2873C-4976-504C-8ED7-51FC7AF2F925}"/>
              </a:ext>
            </a:extLst>
          </p:cNvPr>
          <p:cNvSpPr>
            <a:spLocks noGrp="1"/>
          </p:cNvSpPr>
          <p:nvPr>
            <p:ph type="subTitle" idx="1" hasCustomPrompt="1"/>
          </p:nvPr>
        </p:nvSpPr>
        <p:spPr>
          <a:xfrm>
            <a:off x="457200" y="4683185"/>
            <a:ext cx="3968496" cy="1240095"/>
          </a:xfrm>
          <a:prstGeom prst="rect">
            <a:avLst/>
          </a:prstGeom>
          <a:noFill/>
        </p:spPr>
        <p:txBody>
          <a:bodyPr>
            <a:noAutofit/>
          </a:bodyPr>
          <a:lstStyle>
            <a:lvl1pPr marL="0" indent="0" algn="l">
              <a:lnSpc>
                <a:spcPct val="90000"/>
              </a:lnSpc>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17" name="TextBox 16">
            <a:extLst>
              <a:ext uri="{FF2B5EF4-FFF2-40B4-BE49-F238E27FC236}">
                <a16:creationId xmlns:a16="http://schemas.microsoft.com/office/drawing/2014/main" id="{DC09C3B5-B798-494A-B5EB-0C8A84F96040}"/>
              </a:ext>
            </a:extLst>
          </p:cNvPr>
          <p:cNvSpPr txBox="1">
            <a:spLocks/>
          </p:cNvSpPr>
          <p:nvPr userDrawn="1"/>
        </p:nvSpPr>
        <p:spPr>
          <a:xfrm>
            <a:off x="457200" y="6228314"/>
            <a:ext cx="3968496" cy="215444"/>
          </a:xfrm>
          <a:prstGeom prst="rect">
            <a:avLst/>
          </a:prstGeom>
          <a:noFill/>
        </p:spPr>
        <p:txBody>
          <a:bodyPr wrap="square" lIns="0" tIns="0" rIns="0" bIns="0" rtlCol="0">
            <a:spAutoFit/>
          </a:bodyPr>
          <a:lstStyle/>
          <a:p>
            <a:r>
              <a:rPr lang="en-US" sz="1400" b="1">
                <a:solidFill>
                  <a:schemeClr val="bg1"/>
                </a:solidFill>
              </a:rPr>
              <a:t>EVERY CONNECTION COUNTS</a:t>
            </a:r>
          </a:p>
        </p:txBody>
      </p:sp>
      <p:cxnSp>
        <p:nvCxnSpPr>
          <p:cNvPr id="22" name="Straight Connector 19">
            <a:extLst>
              <a:ext uri="{FF2B5EF4-FFF2-40B4-BE49-F238E27FC236}">
                <a16:creationId xmlns:a16="http://schemas.microsoft.com/office/drawing/2014/main" id="{7E0F14AF-6046-44D8-98AB-92070F89E9B1}"/>
              </a:ext>
            </a:extLst>
          </p:cNvPr>
          <p:cNvCxnSpPr>
            <a:cxnSpLocks/>
          </p:cNvCxnSpPr>
          <p:nvPr userDrawn="1"/>
        </p:nvCxnSpPr>
        <p:spPr>
          <a:xfrm>
            <a:off x="457200" y="4528202"/>
            <a:ext cx="39684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29591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Divider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76A18B4-3539-451F-B48E-46D0394BD668}"/>
              </a:ext>
            </a:extLst>
          </p:cNvPr>
          <p:cNvGraphicFramePr>
            <a:graphicFrameLocks noChangeAspect="1"/>
          </p:cNvGraphicFramePr>
          <p:nvPr userDrawn="1">
            <p:custDataLst>
              <p:tags r:id="rId1"/>
            </p:custDataLst>
            <p:extLst>
              <p:ext uri="{D42A27DB-BD31-4B8C-83A1-F6EECF244321}">
                <p14:modId xmlns:p14="http://schemas.microsoft.com/office/powerpoint/2010/main" val="6860343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3" name="Object 2" hidden="1">
                        <a:extLst>
                          <a:ext uri="{FF2B5EF4-FFF2-40B4-BE49-F238E27FC236}">
                            <a16:creationId xmlns:a16="http://schemas.microsoft.com/office/drawing/2014/main" id="{876A18B4-3539-451F-B48E-46D0394BD66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BE2443F-A1D4-4E93-929A-D33E107E40C3}"/>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1" i="0" baseline="0">
              <a:latin typeface="Arial" panose="020B0604020202020204" pitchFamily="34" charset="0"/>
              <a:ea typeface="+mj-ea"/>
              <a:cs typeface="+mj-cs"/>
              <a:sym typeface="Arial" panose="020B0604020202020204" pitchFamily="34" charset="0"/>
            </a:endParaRPr>
          </a:p>
        </p:txBody>
      </p:sp>
      <p:sp>
        <p:nvSpPr>
          <p:cNvPr id="26" name="Picture Placeholder 2">
            <a:extLst>
              <a:ext uri="{FF2B5EF4-FFF2-40B4-BE49-F238E27FC236}">
                <a16:creationId xmlns:a16="http://schemas.microsoft.com/office/drawing/2014/main" id="{701A74A1-591D-334D-A931-1E526E022369}"/>
              </a:ext>
            </a:extLst>
          </p:cNvPr>
          <p:cNvSpPr>
            <a:spLocks noGrp="1"/>
          </p:cNvSpPr>
          <p:nvPr>
            <p:ph type="pic" idx="10" hasCustomPrompt="1"/>
          </p:nvPr>
        </p:nvSpPr>
        <p:spPr>
          <a:xfrm>
            <a:off x="4876800" y="0"/>
            <a:ext cx="7315200" cy="6858000"/>
          </a:xfrm>
          <a:prstGeom prst="rect">
            <a:avLst/>
          </a:prstGeom>
          <a:noFill/>
        </p:spPr>
        <p:txBody>
          <a:bodyPr anchor="t"/>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br>
              <a:rPr lang="en-US"/>
            </a:br>
            <a:br>
              <a:rPr lang="en-US"/>
            </a:br>
            <a:br>
              <a:rPr lang="en-US"/>
            </a:br>
            <a:r>
              <a:rPr lang="en-US"/>
              <a:t>  Click icon to add picture to fill and fit entire white area, size: 8” x 7.5”.</a:t>
            </a:r>
            <a:br>
              <a:rPr lang="en-US"/>
            </a:br>
            <a:r>
              <a:rPr lang="en-US"/>
              <a:t>  </a:t>
            </a:r>
          </a:p>
        </p:txBody>
      </p:sp>
      <p:pic>
        <p:nvPicPr>
          <p:cNvPr id="4" name="Picture 3" hidden="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8" name="Picture 17" hidden="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 y="1295400"/>
            <a:ext cx="4627996" cy="2125532"/>
          </a:xfrm>
          <a:prstGeom prst="rect">
            <a:avLst/>
          </a:prstGeom>
        </p:spPr>
      </p:pic>
      <p:sp>
        <p:nvSpPr>
          <p:cNvPr id="14" name="Rectangle 13">
            <a:extLst>
              <a:ext uri="{FF2B5EF4-FFF2-40B4-BE49-F238E27FC236}">
                <a16:creationId xmlns:a16="http://schemas.microsoft.com/office/drawing/2014/main" id="{1A0D7202-3699-BA46-B78B-2F371C11B195}"/>
              </a:ext>
            </a:extLst>
          </p:cNvPr>
          <p:cNvSpPr>
            <a:spLocks/>
          </p:cNvSpPr>
          <p:nvPr/>
        </p:nvSpPr>
        <p:spPr>
          <a:xfrm>
            <a:off x="1" y="0"/>
            <a:ext cx="4882896"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5" name="Picture 14" hidden="1">
            <a:extLst>
              <a:ext uri="{FF2B5EF4-FFF2-40B4-BE49-F238E27FC236}">
                <a16:creationId xmlns:a16="http://schemas.microsoft.com/office/drawing/2014/main" id="{ED35CAC2-4F4A-0043-A91B-CA8CF794D69F}"/>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6" name="Picture 15" hidden="1">
            <a:extLst>
              <a:ext uri="{FF2B5EF4-FFF2-40B4-BE49-F238E27FC236}">
                <a16:creationId xmlns:a16="http://schemas.microsoft.com/office/drawing/2014/main" id="{39322BB9-C3BE-CC4C-A9A1-454115C9737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 y="1295400"/>
            <a:ext cx="4627996" cy="2125532"/>
          </a:xfrm>
          <a:prstGeom prst="rect">
            <a:avLst/>
          </a:prstGeom>
        </p:spPr>
      </p:pic>
      <p:sp>
        <p:nvSpPr>
          <p:cNvPr id="12" name="Title 1">
            <a:extLst>
              <a:ext uri="{FF2B5EF4-FFF2-40B4-BE49-F238E27FC236}">
                <a16:creationId xmlns:a16="http://schemas.microsoft.com/office/drawing/2014/main" id="{3B9F813C-F4A4-B646-B82B-2183A0B0FDA0}"/>
              </a:ext>
            </a:extLst>
          </p:cNvPr>
          <p:cNvSpPr>
            <a:spLocks noGrp="1"/>
          </p:cNvSpPr>
          <p:nvPr>
            <p:ph type="ctrTitle" hasCustomPrompt="1"/>
          </p:nvPr>
        </p:nvSpPr>
        <p:spPr>
          <a:xfrm>
            <a:off x="457200" y="465015"/>
            <a:ext cx="3968496" cy="3908204"/>
          </a:xfrm>
          <a:prstGeom prst="rect">
            <a:avLst/>
          </a:prstGeom>
          <a:noFill/>
        </p:spPr>
        <p:txBody>
          <a:bodyPr vert="horz" lIns="0" tIns="0" rIns="0" bIns="0" rtlCol="0" anchor="b" anchorCtr="0">
            <a:noAutofit/>
          </a:bodyPr>
          <a:lstStyle>
            <a:lvl1pPr>
              <a:lnSpc>
                <a:spcPct val="90000"/>
              </a:lnSpc>
              <a:defRPr lang="en-US" sz="2800" dirty="0">
                <a:solidFill>
                  <a:schemeClr val="bg1"/>
                </a:solidFill>
              </a:defRPr>
            </a:lvl1pPr>
          </a:lstStyle>
          <a:p>
            <a:r>
              <a:rPr lang="en-US"/>
              <a:t>Large Image Divider Slide  #3: Click to Add Title in Arial Bold 28pt, Title Case.</a:t>
            </a:r>
          </a:p>
        </p:txBody>
      </p:sp>
      <p:sp>
        <p:nvSpPr>
          <p:cNvPr id="13" name="Subtitle 2">
            <a:extLst>
              <a:ext uri="{FF2B5EF4-FFF2-40B4-BE49-F238E27FC236}">
                <a16:creationId xmlns:a16="http://schemas.microsoft.com/office/drawing/2014/main" id="{0D9280E1-BCDF-EF41-A77F-4841A6288721}"/>
              </a:ext>
            </a:extLst>
          </p:cNvPr>
          <p:cNvSpPr>
            <a:spLocks noGrp="1"/>
          </p:cNvSpPr>
          <p:nvPr>
            <p:ph type="subTitle" idx="1" hasCustomPrompt="1"/>
          </p:nvPr>
        </p:nvSpPr>
        <p:spPr>
          <a:xfrm>
            <a:off x="457200" y="4683185"/>
            <a:ext cx="3968496" cy="1240095"/>
          </a:xfrm>
          <a:prstGeom prst="rect">
            <a:avLst/>
          </a:prstGeom>
          <a:noFill/>
        </p:spPr>
        <p:txBody>
          <a:bodyPr>
            <a:noAutofit/>
          </a:bodyPr>
          <a:lstStyle>
            <a:lvl1pPr marL="0" indent="0" algn="l">
              <a:lnSpc>
                <a:spcPct val="90000"/>
              </a:lnSpc>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17" name="TextBox 16">
            <a:extLst>
              <a:ext uri="{FF2B5EF4-FFF2-40B4-BE49-F238E27FC236}">
                <a16:creationId xmlns:a16="http://schemas.microsoft.com/office/drawing/2014/main" id="{5EED9208-EA40-5E43-92B6-708C35BF7B9C}"/>
              </a:ext>
            </a:extLst>
          </p:cNvPr>
          <p:cNvSpPr txBox="1">
            <a:spLocks/>
          </p:cNvSpPr>
          <p:nvPr userDrawn="1"/>
        </p:nvSpPr>
        <p:spPr>
          <a:xfrm>
            <a:off x="457200" y="6228314"/>
            <a:ext cx="3968496" cy="215444"/>
          </a:xfrm>
          <a:prstGeom prst="rect">
            <a:avLst/>
          </a:prstGeom>
          <a:noFill/>
        </p:spPr>
        <p:txBody>
          <a:bodyPr wrap="square" lIns="0" tIns="0" rIns="0" bIns="0" rtlCol="0">
            <a:spAutoFit/>
          </a:bodyPr>
          <a:lstStyle/>
          <a:p>
            <a:r>
              <a:rPr lang="en-US" sz="1400" b="1">
                <a:solidFill>
                  <a:schemeClr val="bg1"/>
                </a:solidFill>
              </a:rPr>
              <a:t>EVERY CONNECTION COUNTS</a:t>
            </a:r>
          </a:p>
        </p:txBody>
      </p:sp>
      <p:cxnSp>
        <p:nvCxnSpPr>
          <p:cNvPr id="21" name="Straight Connector 19">
            <a:extLst>
              <a:ext uri="{FF2B5EF4-FFF2-40B4-BE49-F238E27FC236}">
                <a16:creationId xmlns:a16="http://schemas.microsoft.com/office/drawing/2014/main" id="{F4424F14-22BE-4521-A776-EBCC26EC7037}"/>
              </a:ext>
            </a:extLst>
          </p:cNvPr>
          <p:cNvCxnSpPr>
            <a:cxnSpLocks/>
          </p:cNvCxnSpPr>
          <p:nvPr userDrawn="1"/>
        </p:nvCxnSpPr>
        <p:spPr>
          <a:xfrm>
            <a:off x="457200" y="4528202"/>
            <a:ext cx="39684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73701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2_Divider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C2FC688-3FC1-44E3-8A32-62A853DAA22F}"/>
              </a:ext>
            </a:extLst>
          </p:cNvPr>
          <p:cNvGraphicFramePr>
            <a:graphicFrameLocks noChangeAspect="1"/>
          </p:cNvGraphicFramePr>
          <p:nvPr userDrawn="1">
            <p:custDataLst>
              <p:tags r:id="rId1"/>
            </p:custDataLst>
            <p:extLst>
              <p:ext uri="{D42A27DB-BD31-4B8C-83A1-F6EECF244321}">
                <p14:modId xmlns:p14="http://schemas.microsoft.com/office/powerpoint/2010/main" val="34995874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3" name="Object 2" hidden="1">
                        <a:extLst>
                          <a:ext uri="{FF2B5EF4-FFF2-40B4-BE49-F238E27FC236}">
                            <a16:creationId xmlns:a16="http://schemas.microsoft.com/office/drawing/2014/main" id="{BC2FC688-3FC1-44E3-8A32-62A853DAA22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293D43A-4B9B-4492-AFDC-1489A5490E4C}"/>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1" i="0" baseline="0">
              <a:latin typeface="Arial" panose="020B0604020202020204" pitchFamily="34" charset="0"/>
              <a:ea typeface="+mj-ea"/>
              <a:cs typeface="+mj-cs"/>
              <a:sym typeface="Arial" panose="020B0604020202020204" pitchFamily="34" charset="0"/>
            </a:endParaRPr>
          </a:p>
        </p:txBody>
      </p:sp>
      <p:pic>
        <p:nvPicPr>
          <p:cNvPr id="4" name="Picture 3" hidden="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8" name="Picture 17" hidden="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 y="1295400"/>
            <a:ext cx="4627996" cy="2125532"/>
          </a:xfrm>
          <a:prstGeom prst="rect">
            <a:avLst/>
          </a:prstGeom>
        </p:spPr>
      </p:pic>
      <p:sp>
        <p:nvSpPr>
          <p:cNvPr id="14" name="Rectangle 13">
            <a:extLst>
              <a:ext uri="{FF2B5EF4-FFF2-40B4-BE49-F238E27FC236}">
                <a16:creationId xmlns:a16="http://schemas.microsoft.com/office/drawing/2014/main" id="{B116333B-72FF-5B44-BCC7-39E55F6ADE3B}"/>
              </a:ext>
            </a:extLst>
          </p:cNvPr>
          <p:cNvSpPr>
            <a:spLocks/>
          </p:cNvSpPr>
          <p:nvPr/>
        </p:nvSpPr>
        <p:spPr>
          <a:xfrm>
            <a:off x="0" y="0"/>
            <a:ext cx="7397496"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Picture Placeholder 2">
            <a:extLst>
              <a:ext uri="{FF2B5EF4-FFF2-40B4-BE49-F238E27FC236}">
                <a16:creationId xmlns:a16="http://schemas.microsoft.com/office/drawing/2014/main" id="{9EB3A2E9-EDFD-254D-A130-C4C3FA90E343}"/>
              </a:ext>
            </a:extLst>
          </p:cNvPr>
          <p:cNvSpPr>
            <a:spLocks noGrp="1"/>
          </p:cNvSpPr>
          <p:nvPr>
            <p:ph type="pic" idx="10" hasCustomPrompt="1"/>
          </p:nvPr>
        </p:nvSpPr>
        <p:spPr>
          <a:xfrm>
            <a:off x="7391400" y="0"/>
            <a:ext cx="4800600" cy="6858000"/>
          </a:xfrm>
          <a:prstGeom prst="rect">
            <a:avLst/>
          </a:prstGeom>
          <a:noFill/>
        </p:spPr>
        <p:txBody>
          <a:bodyPr anchor="t"/>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br>
              <a:rPr lang="en-US"/>
            </a:br>
            <a:br>
              <a:rPr lang="en-US"/>
            </a:br>
            <a:br>
              <a:rPr lang="en-US"/>
            </a:br>
            <a:r>
              <a:rPr lang="en-US"/>
              <a:t>  Click icon to add picture to fill and fit entire white</a:t>
            </a:r>
            <a:br>
              <a:rPr lang="en-US"/>
            </a:br>
            <a:r>
              <a:rPr lang="en-US"/>
              <a:t>   area, size: 5.25” x 7.5”. </a:t>
            </a:r>
          </a:p>
        </p:txBody>
      </p:sp>
      <p:pic>
        <p:nvPicPr>
          <p:cNvPr id="15" name="Picture 14" hidden="1">
            <a:extLst>
              <a:ext uri="{FF2B5EF4-FFF2-40B4-BE49-F238E27FC236}">
                <a16:creationId xmlns:a16="http://schemas.microsoft.com/office/drawing/2014/main" id="{FAD1B113-1E5E-D649-9D2E-C95A944E90F2}"/>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7" name="Picture 16" hidden="1">
            <a:extLst>
              <a:ext uri="{FF2B5EF4-FFF2-40B4-BE49-F238E27FC236}">
                <a16:creationId xmlns:a16="http://schemas.microsoft.com/office/drawing/2014/main" id="{686D09D7-6FDA-FB41-9E21-2156497A0108}"/>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 y="1295400"/>
            <a:ext cx="4627996" cy="2125532"/>
          </a:xfrm>
          <a:prstGeom prst="rect">
            <a:avLst/>
          </a:prstGeom>
        </p:spPr>
      </p:pic>
      <p:sp>
        <p:nvSpPr>
          <p:cNvPr id="22" name="Title 1">
            <a:extLst>
              <a:ext uri="{FF2B5EF4-FFF2-40B4-BE49-F238E27FC236}">
                <a16:creationId xmlns:a16="http://schemas.microsoft.com/office/drawing/2014/main" id="{B24BC96E-8D99-7A41-BDA8-35D954E798DF}"/>
              </a:ext>
            </a:extLst>
          </p:cNvPr>
          <p:cNvSpPr>
            <a:spLocks noGrp="1"/>
          </p:cNvSpPr>
          <p:nvPr>
            <p:ph type="ctrTitle" hasCustomPrompt="1"/>
          </p:nvPr>
        </p:nvSpPr>
        <p:spPr>
          <a:xfrm>
            <a:off x="457200" y="465015"/>
            <a:ext cx="6483096" cy="3908204"/>
          </a:xfrm>
          <a:prstGeom prst="rect">
            <a:avLst/>
          </a:prstGeom>
          <a:noFill/>
        </p:spPr>
        <p:txBody>
          <a:bodyPr vert="horz" lIns="0" tIns="0" rIns="0" bIns="0" rtlCol="0" anchor="b" anchorCtr="0">
            <a:noAutofit/>
          </a:bodyPr>
          <a:lstStyle>
            <a:lvl1pPr>
              <a:lnSpc>
                <a:spcPct val="90000"/>
              </a:lnSpc>
              <a:defRPr lang="en-US" sz="2800" dirty="0">
                <a:solidFill>
                  <a:schemeClr val="bg1"/>
                </a:solidFill>
              </a:defRPr>
            </a:lvl1pPr>
          </a:lstStyle>
          <a:p>
            <a:r>
              <a:rPr lang="en-US"/>
              <a:t>Small Image Divider Slide  #1: Click to Add Title in Arial Bold 28pt, Title Case.</a:t>
            </a:r>
          </a:p>
        </p:txBody>
      </p:sp>
      <p:sp>
        <p:nvSpPr>
          <p:cNvPr id="23" name="Subtitle 2">
            <a:extLst>
              <a:ext uri="{FF2B5EF4-FFF2-40B4-BE49-F238E27FC236}">
                <a16:creationId xmlns:a16="http://schemas.microsoft.com/office/drawing/2014/main" id="{79A70A78-1986-7349-B842-32B105E1A7BB}"/>
              </a:ext>
            </a:extLst>
          </p:cNvPr>
          <p:cNvSpPr>
            <a:spLocks noGrp="1"/>
          </p:cNvSpPr>
          <p:nvPr>
            <p:ph type="subTitle" idx="1" hasCustomPrompt="1"/>
          </p:nvPr>
        </p:nvSpPr>
        <p:spPr>
          <a:xfrm>
            <a:off x="457200" y="4683185"/>
            <a:ext cx="6483096" cy="1240095"/>
          </a:xfrm>
          <a:prstGeom prst="rect">
            <a:avLst/>
          </a:prstGeom>
          <a:noFill/>
        </p:spPr>
        <p:txBody>
          <a:bodyPr>
            <a:noAutofit/>
          </a:bodyPr>
          <a:lstStyle>
            <a:lvl1pPr marL="0" indent="0" algn="l">
              <a:lnSpc>
                <a:spcPct val="90000"/>
              </a:lnSpc>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28" name="TextBox 27">
            <a:extLst>
              <a:ext uri="{FF2B5EF4-FFF2-40B4-BE49-F238E27FC236}">
                <a16:creationId xmlns:a16="http://schemas.microsoft.com/office/drawing/2014/main" id="{FD5E88B9-0984-AE4A-82F6-9F6499851E19}"/>
              </a:ext>
            </a:extLst>
          </p:cNvPr>
          <p:cNvSpPr txBox="1">
            <a:spLocks/>
          </p:cNvSpPr>
          <p:nvPr userDrawn="1"/>
        </p:nvSpPr>
        <p:spPr>
          <a:xfrm>
            <a:off x="457200" y="6228314"/>
            <a:ext cx="6483096" cy="215444"/>
          </a:xfrm>
          <a:prstGeom prst="rect">
            <a:avLst/>
          </a:prstGeom>
          <a:noFill/>
        </p:spPr>
        <p:txBody>
          <a:bodyPr wrap="square" lIns="0" tIns="0" rIns="0" bIns="0" rtlCol="0">
            <a:spAutoFit/>
          </a:bodyPr>
          <a:lstStyle/>
          <a:p>
            <a:r>
              <a:rPr lang="en-US" sz="1400" b="1">
                <a:solidFill>
                  <a:schemeClr val="bg1"/>
                </a:solidFill>
              </a:rPr>
              <a:t>EVERY CONNECTION COUNTS</a:t>
            </a:r>
          </a:p>
        </p:txBody>
      </p:sp>
      <p:cxnSp>
        <p:nvCxnSpPr>
          <p:cNvPr id="19" name="Straight Connector 31">
            <a:extLst>
              <a:ext uri="{FF2B5EF4-FFF2-40B4-BE49-F238E27FC236}">
                <a16:creationId xmlns:a16="http://schemas.microsoft.com/office/drawing/2014/main" id="{9BBB2AC3-5CEC-4CA9-9EEF-A01C06393D84}"/>
              </a:ext>
            </a:extLst>
          </p:cNvPr>
          <p:cNvCxnSpPr>
            <a:cxnSpLocks/>
          </p:cNvCxnSpPr>
          <p:nvPr userDrawn="1"/>
        </p:nvCxnSpPr>
        <p:spPr>
          <a:xfrm>
            <a:off x="457200" y="4528202"/>
            <a:ext cx="64830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88651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B7A1D6B-FD66-4576-979F-943D03ED1066}"/>
              </a:ext>
            </a:extLst>
          </p:cNvPr>
          <p:cNvGraphicFramePr>
            <a:graphicFrameLocks noChangeAspect="1"/>
          </p:cNvGraphicFramePr>
          <p:nvPr userDrawn="1">
            <p:custDataLst>
              <p:tags r:id="rId1"/>
            </p:custDataLst>
            <p:extLst>
              <p:ext uri="{D42A27DB-BD31-4B8C-83A1-F6EECF244321}">
                <p14:modId xmlns:p14="http://schemas.microsoft.com/office/powerpoint/2010/main" val="31698799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3" name="Object 2" hidden="1">
                        <a:extLst>
                          <a:ext uri="{FF2B5EF4-FFF2-40B4-BE49-F238E27FC236}">
                            <a16:creationId xmlns:a16="http://schemas.microsoft.com/office/drawing/2014/main" id="{EB7A1D6B-FD66-4576-979F-943D03ED106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A99F9F8-7E2A-4530-B396-0357C062EC5A}"/>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1" i="0" baseline="0">
              <a:latin typeface="Arial" panose="020B0604020202020204" pitchFamily="34" charset="0"/>
              <a:ea typeface="+mj-ea"/>
              <a:cs typeface="+mj-cs"/>
              <a:sym typeface="Arial" panose="020B0604020202020204" pitchFamily="34" charset="0"/>
            </a:endParaRPr>
          </a:p>
        </p:txBody>
      </p:sp>
      <p:pic>
        <p:nvPicPr>
          <p:cNvPr id="4" name="Picture 3" hidden="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8" name="Picture 17" hidden="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 y="1295400"/>
            <a:ext cx="4627996" cy="2125532"/>
          </a:xfrm>
          <a:prstGeom prst="rect">
            <a:avLst/>
          </a:prstGeom>
        </p:spPr>
      </p:pic>
      <p:sp>
        <p:nvSpPr>
          <p:cNvPr id="14" name="Rectangle 13">
            <a:extLst>
              <a:ext uri="{FF2B5EF4-FFF2-40B4-BE49-F238E27FC236}">
                <a16:creationId xmlns:a16="http://schemas.microsoft.com/office/drawing/2014/main" id="{B116333B-72FF-5B44-BCC7-39E55F6ADE3B}"/>
              </a:ext>
            </a:extLst>
          </p:cNvPr>
          <p:cNvSpPr>
            <a:spLocks/>
          </p:cNvSpPr>
          <p:nvPr/>
        </p:nvSpPr>
        <p:spPr>
          <a:xfrm>
            <a:off x="0" y="0"/>
            <a:ext cx="7397496"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Picture Placeholder 2">
            <a:extLst>
              <a:ext uri="{FF2B5EF4-FFF2-40B4-BE49-F238E27FC236}">
                <a16:creationId xmlns:a16="http://schemas.microsoft.com/office/drawing/2014/main" id="{9EB3A2E9-EDFD-254D-A130-C4C3FA90E343}"/>
              </a:ext>
            </a:extLst>
          </p:cNvPr>
          <p:cNvSpPr>
            <a:spLocks noGrp="1"/>
          </p:cNvSpPr>
          <p:nvPr>
            <p:ph type="pic" idx="10" hasCustomPrompt="1"/>
          </p:nvPr>
        </p:nvSpPr>
        <p:spPr>
          <a:xfrm>
            <a:off x="7391400" y="0"/>
            <a:ext cx="4800600" cy="6858000"/>
          </a:xfrm>
          <a:prstGeom prst="rect">
            <a:avLst/>
          </a:prstGeom>
          <a:noFill/>
        </p:spPr>
        <p:txBody>
          <a:bodyPr anchor="t"/>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br>
              <a:rPr lang="en-US"/>
            </a:br>
            <a:br>
              <a:rPr lang="en-US"/>
            </a:br>
            <a:br>
              <a:rPr lang="en-US"/>
            </a:br>
            <a:r>
              <a:rPr lang="en-US"/>
              <a:t>  Click icon to add picture to fill and fit entire white</a:t>
            </a:r>
            <a:br>
              <a:rPr lang="en-US"/>
            </a:br>
            <a:r>
              <a:rPr lang="en-US"/>
              <a:t>   area, size: 5.25” x 7.5”. </a:t>
            </a:r>
          </a:p>
        </p:txBody>
      </p:sp>
      <p:pic>
        <p:nvPicPr>
          <p:cNvPr id="15" name="Picture 14" hidden="1">
            <a:extLst>
              <a:ext uri="{FF2B5EF4-FFF2-40B4-BE49-F238E27FC236}">
                <a16:creationId xmlns:a16="http://schemas.microsoft.com/office/drawing/2014/main" id="{7521CBF5-30FE-5447-832B-0CF68889FF04}"/>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7" name="Picture 16" hidden="1">
            <a:extLst>
              <a:ext uri="{FF2B5EF4-FFF2-40B4-BE49-F238E27FC236}">
                <a16:creationId xmlns:a16="http://schemas.microsoft.com/office/drawing/2014/main" id="{49BC072F-0E7A-2F47-B50E-1D3EA0C4E87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 y="1295400"/>
            <a:ext cx="4627996" cy="2125532"/>
          </a:xfrm>
          <a:prstGeom prst="rect">
            <a:avLst/>
          </a:prstGeom>
        </p:spPr>
      </p:pic>
      <p:sp>
        <p:nvSpPr>
          <p:cNvPr id="29" name="Title 1">
            <a:extLst>
              <a:ext uri="{FF2B5EF4-FFF2-40B4-BE49-F238E27FC236}">
                <a16:creationId xmlns:a16="http://schemas.microsoft.com/office/drawing/2014/main" id="{B0BB7C5E-639F-EC4F-BB28-E42B6F542474}"/>
              </a:ext>
            </a:extLst>
          </p:cNvPr>
          <p:cNvSpPr>
            <a:spLocks noGrp="1"/>
          </p:cNvSpPr>
          <p:nvPr>
            <p:ph type="ctrTitle" hasCustomPrompt="1"/>
          </p:nvPr>
        </p:nvSpPr>
        <p:spPr>
          <a:xfrm>
            <a:off x="457200" y="465015"/>
            <a:ext cx="6483096" cy="3908204"/>
          </a:xfrm>
          <a:prstGeom prst="rect">
            <a:avLst/>
          </a:prstGeom>
          <a:noFill/>
        </p:spPr>
        <p:txBody>
          <a:bodyPr vert="horz" lIns="0" tIns="0" rIns="0" bIns="0" rtlCol="0" anchor="b" anchorCtr="0">
            <a:noAutofit/>
          </a:bodyPr>
          <a:lstStyle>
            <a:lvl1pPr>
              <a:lnSpc>
                <a:spcPct val="90000"/>
              </a:lnSpc>
              <a:defRPr lang="en-US" sz="2800" dirty="0">
                <a:solidFill>
                  <a:schemeClr val="bg1"/>
                </a:solidFill>
              </a:defRPr>
            </a:lvl1pPr>
          </a:lstStyle>
          <a:p>
            <a:r>
              <a:rPr lang="en-US"/>
              <a:t>Small Image Divider Slide  #2: Click to Add Title in Arial Bold 28pt, Title Case.</a:t>
            </a:r>
          </a:p>
        </p:txBody>
      </p:sp>
      <p:sp>
        <p:nvSpPr>
          <p:cNvPr id="30" name="Subtitle 2">
            <a:extLst>
              <a:ext uri="{FF2B5EF4-FFF2-40B4-BE49-F238E27FC236}">
                <a16:creationId xmlns:a16="http://schemas.microsoft.com/office/drawing/2014/main" id="{845C8362-06C9-684F-A75E-2393C7F851B0}"/>
              </a:ext>
            </a:extLst>
          </p:cNvPr>
          <p:cNvSpPr>
            <a:spLocks noGrp="1"/>
          </p:cNvSpPr>
          <p:nvPr>
            <p:ph type="subTitle" idx="1" hasCustomPrompt="1"/>
          </p:nvPr>
        </p:nvSpPr>
        <p:spPr>
          <a:xfrm>
            <a:off x="457200" y="4683185"/>
            <a:ext cx="6483096" cy="1240095"/>
          </a:xfrm>
          <a:prstGeom prst="rect">
            <a:avLst/>
          </a:prstGeom>
          <a:noFill/>
        </p:spPr>
        <p:txBody>
          <a:bodyPr>
            <a:noAutofit/>
          </a:bodyPr>
          <a:lstStyle>
            <a:lvl1pPr marL="0" indent="0" algn="l">
              <a:lnSpc>
                <a:spcPct val="90000"/>
              </a:lnSpc>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cxnSp>
        <p:nvCxnSpPr>
          <p:cNvPr id="32" name="Straight Connector 31">
            <a:extLst>
              <a:ext uri="{FF2B5EF4-FFF2-40B4-BE49-F238E27FC236}">
                <a16:creationId xmlns:a16="http://schemas.microsoft.com/office/drawing/2014/main" id="{9A81772F-1ECF-5145-9E6A-A7091D64EBEA}"/>
              </a:ext>
            </a:extLst>
          </p:cNvPr>
          <p:cNvCxnSpPr>
            <a:cxnSpLocks/>
          </p:cNvCxnSpPr>
          <p:nvPr userDrawn="1"/>
        </p:nvCxnSpPr>
        <p:spPr>
          <a:xfrm>
            <a:off x="457200" y="4528202"/>
            <a:ext cx="64830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A6E8152-E037-9046-AED2-8B6080C4A91B}"/>
              </a:ext>
            </a:extLst>
          </p:cNvPr>
          <p:cNvSpPr txBox="1">
            <a:spLocks/>
          </p:cNvSpPr>
          <p:nvPr userDrawn="1"/>
        </p:nvSpPr>
        <p:spPr>
          <a:xfrm>
            <a:off x="457200" y="6228314"/>
            <a:ext cx="6483096" cy="215444"/>
          </a:xfrm>
          <a:prstGeom prst="rect">
            <a:avLst/>
          </a:prstGeom>
          <a:noFill/>
        </p:spPr>
        <p:txBody>
          <a:bodyPr wrap="square" lIns="0" tIns="0" rIns="0" bIns="0" rtlCol="0">
            <a:spAutoFit/>
          </a:bodyPr>
          <a:lstStyle/>
          <a:p>
            <a:r>
              <a:rPr lang="en-US" sz="1400" b="1">
                <a:solidFill>
                  <a:schemeClr val="bg1"/>
                </a:solidFill>
              </a:rPr>
              <a:t>EVERY CONNECTION COUNTS</a:t>
            </a:r>
          </a:p>
        </p:txBody>
      </p:sp>
    </p:spTree>
    <p:extLst>
      <p:ext uri="{BB962C8B-B14F-4D97-AF65-F5344CB8AC3E}">
        <p14:creationId xmlns:p14="http://schemas.microsoft.com/office/powerpoint/2010/main" val="10214940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Divider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25E66F8-D69A-4888-82BA-B283942028C7}"/>
              </a:ext>
            </a:extLst>
          </p:cNvPr>
          <p:cNvGraphicFramePr>
            <a:graphicFrameLocks noChangeAspect="1"/>
          </p:cNvGraphicFramePr>
          <p:nvPr userDrawn="1">
            <p:custDataLst>
              <p:tags r:id="rId1"/>
            </p:custDataLst>
            <p:extLst>
              <p:ext uri="{D42A27DB-BD31-4B8C-83A1-F6EECF244321}">
                <p14:modId xmlns:p14="http://schemas.microsoft.com/office/powerpoint/2010/main" val="31365449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3" name="Object 2" hidden="1">
                        <a:extLst>
                          <a:ext uri="{FF2B5EF4-FFF2-40B4-BE49-F238E27FC236}">
                            <a16:creationId xmlns:a16="http://schemas.microsoft.com/office/drawing/2014/main" id="{A25E66F8-D69A-4888-82BA-B283942028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0703ED7-E6EF-44DE-9076-73ABE463A4A0}"/>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1" i="0" baseline="0">
              <a:latin typeface="Arial" panose="020B0604020202020204" pitchFamily="34" charset="0"/>
              <a:ea typeface="+mj-ea"/>
              <a:cs typeface="+mj-cs"/>
              <a:sym typeface="Arial" panose="020B0604020202020204" pitchFamily="34" charset="0"/>
            </a:endParaRPr>
          </a:p>
        </p:txBody>
      </p:sp>
      <p:pic>
        <p:nvPicPr>
          <p:cNvPr id="4" name="Picture 3" hidden="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8" name="Picture 17" hidden="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 y="1295400"/>
            <a:ext cx="4627996" cy="2125532"/>
          </a:xfrm>
          <a:prstGeom prst="rect">
            <a:avLst/>
          </a:prstGeom>
        </p:spPr>
      </p:pic>
      <p:sp>
        <p:nvSpPr>
          <p:cNvPr id="14" name="Rectangle 13">
            <a:extLst>
              <a:ext uri="{FF2B5EF4-FFF2-40B4-BE49-F238E27FC236}">
                <a16:creationId xmlns:a16="http://schemas.microsoft.com/office/drawing/2014/main" id="{B116333B-72FF-5B44-BCC7-39E55F6ADE3B}"/>
              </a:ext>
            </a:extLst>
          </p:cNvPr>
          <p:cNvSpPr>
            <a:spLocks/>
          </p:cNvSpPr>
          <p:nvPr/>
        </p:nvSpPr>
        <p:spPr>
          <a:xfrm>
            <a:off x="0" y="0"/>
            <a:ext cx="7397496"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Picture Placeholder 2">
            <a:extLst>
              <a:ext uri="{FF2B5EF4-FFF2-40B4-BE49-F238E27FC236}">
                <a16:creationId xmlns:a16="http://schemas.microsoft.com/office/drawing/2014/main" id="{9EB3A2E9-EDFD-254D-A130-C4C3FA90E343}"/>
              </a:ext>
            </a:extLst>
          </p:cNvPr>
          <p:cNvSpPr>
            <a:spLocks noGrp="1"/>
          </p:cNvSpPr>
          <p:nvPr>
            <p:ph type="pic" idx="10" hasCustomPrompt="1"/>
          </p:nvPr>
        </p:nvSpPr>
        <p:spPr>
          <a:xfrm>
            <a:off x="7391400" y="0"/>
            <a:ext cx="4800600" cy="6858000"/>
          </a:xfrm>
          <a:prstGeom prst="rect">
            <a:avLst/>
          </a:prstGeom>
          <a:noFill/>
        </p:spPr>
        <p:txBody>
          <a:bodyPr anchor="t"/>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br>
              <a:rPr lang="en-US"/>
            </a:br>
            <a:br>
              <a:rPr lang="en-US"/>
            </a:br>
            <a:br>
              <a:rPr lang="en-US"/>
            </a:br>
            <a:r>
              <a:rPr lang="en-US"/>
              <a:t>  Click icon to add picture to fill and fit entire white</a:t>
            </a:r>
            <a:br>
              <a:rPr lang="en-US"/>
            </a:br>
            <a:r>
              <a:rPr lang="en-US"/>
              <a:t>   area, size: 5.25” x 7.5”. </a:t>
            </a:r>
          </a:p>
        </p:txBody>
      </p:sp>
      <p:pic>
        <p:nvPicPr>
          <p:cNvPr id="15" name="Picture 14" hidden="1">
            <a:extLst>
              <a:ext uri="{FF2B5EF4-FFF2-40B4-BE49-F238E27FC236}">
                <a16:creationId xmlns:a16="http://schemas.microsoft.com/office/drawing/2014/main" id="{AC9118CC-8D2D-1445-979E-25F9C3C073FD}"/>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7" name="Picture 16" hidden="1">
            <a:extLst>
              <a:ext uri="{FF2B5EF4-FFF2-40B4-BE49-F238E27FC236}">
                <a16:creationId xmlns:a16="http://schemas.microsoft.com/office/drawing/2014/main" id="{B6739C8A-E815-9743-8F11-28DEFEE6AFDF}"/>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 y="1295400"/>
            <a:ext cx="4627996" cy="2125532"/>
          </a:xfrm>
          <a:prstGeom prst="rect">
            <a:avLst/>
          </a:prstGeom>
        </p:spPr>
      </p:pic>
      <p:sp>
        <p:nvSpPr>
          <p:cNvPr id="22" name="Title 1">
            <a:extLst>
              <a:ext uri="{FF2B5EF4-FFF2-40B4-BE49-F238E27FC236}">
                <a16:creationId xmlns:a16="http://schemas.microsoft.com/office/drawing/2014/main" id="{7B649D84-6A21-464C-8858-F59B56A9ADDE}"/>
              </a:ext>
            </a:extLst>
          </p:cNvPr>
          <p:cNvSpPr>
            <a:spLocks noGrp="1"/>
          </p:cNvSpPr>
          <p:nvPr>
            <p:ph type="ctrTitle" hasCustomPrompt="1"/>
          </p:nvPr>
        </p:nvSpPr>
        <p:spPr>
          <a:xfrm>
            <a:off x="457200" y="465015"/>
            <a:ext cx="6483096" cy="3908204"/>
          </a:xfrm>
          <a:prstGeom prst="rect">
            <a:avLst/>
          </a:prstGeom>
          <a:noFill/>
        </p:spPr>
        <p:txBody>
          <a:bodyPr vert="horz" lIns="0" tIns="0" rIns="0" bIns="0" rtlCol="0" anchor="b" anchorCtr="0">
            <a:noAutofit/>
          </a:bodyPr>
          <a:lstStyle>
            <a:lvl1pPr>
              <a:lnSpc>
                <a:spcPct val="90000"/>
              </a:lnSpc>
              <a:defRPr lang="en-US" sz="2800" dirty="0">
                <a:solidFill>
                  <a:schemeClr val="bg1"/>
                </a:solidFill>
              </a:defRPr>
            </a:lvl1pPr>
          </a:lstStyle>
          <a:p>
            <a:r>
              <a:rPr lang="en-US"/>
              <a:t>Small Image Divider Slide  #3: Click to Add Title in Arial Bold 28pt, Title Case.</a:t>
            </a:r>
          </a:p>
        </p:txBody>
      </p:sp>
      <p:sp>
        <p:nvSpPr>
          <p:cNvPr id="23" name="Subtitle 2">
            <a:extLst>
              <a:ext uri="{FF2B5EF4-FFF2-40B4-BE49-F238E27FC236}">
                <a16:creationId xmlns:a16="http://schemas.microsoft.com/office/drawing/2014/main" id="{F5F97BEC-9D4A-A244-AE95-A50605844852}"/>
              </a:ext>
            </a:extLst>
          </p:cNvPr>
          <p:cNvSpPr>
            <a:spLocks noGrp="1"/>
          </p:cNvSpPr>
          <p:nvPr>
            <p:ph type="subTitle" idx="1" hasCustomPrompt="1"/>
          </p:nvPr>
        </p:nvSpPr>
        <p:spPr>
          <a:xfrm>
            <a:off x="457200" y="4683185"/>
            <a:ext cx="6483096" cy="1240095"/>
          </a:xfrm>
          <a:prstGeom prst="rect">
            <a:avLst/>
          </a:prstGeom>
          <a:noFill/>
        </p:spPr>
        <p:txBody>
          <a:bodyPr>
            <a:noAutofit/>
          </a:bodyPr>
          <a:lstStyle>
            <a:lvl1pPr marL="0" indent="0" algn="l">
              <a:lnSpc>
                <a:spcPct val="90000"/>
              </a:lnSpc>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28" name="TextBox 27">
            <a:extLst>
              <a:ext uri="{FF2B5EF4-FFF2-40B4-BE49-F238E27FC236}">
                <a16:creationId xmlns:a16="http://schemas.microsoft.com/office/drawing/2014/main" id="{0960ECCD-7CE4-2A4B-B02F-1D5B429137D0}"/>
              </a:ext>
            </a:extLst>
          </p:cNvPr>
          <p:cNvSpPr txBox="1">
            <a:spLocks/>
          </p:cNvSpPr>
          <p:nvPr userDrawn="1"/>
        </p:nvSpPr>
        <p:spPr>
          <a:xfrm>
            <a:off x="457200" y="6228314"/>
            <a:ext cx="6483096" cy="215444"/>
          </a:xfrm>
          <a:prstGeom prst="rect">
            <a:avLst/>
          </a:prstGeom>
          <a:noFill/>
        </p:spPr>
        <p:txBody>
          <a:bodyPr wrap="square" lIns="0" tIns="0" rIns="0" bIns="0" rtlCol="0">
            <a:spAutoFit/>
          </a:bodyPr>
          <a:lstStyle/>
          <a:p>
            <a:r>
              <a:rPr lang="en-US" sz="1400" b="1">
                <a:solidFill>
                  <a:schemeClr val="bg1"/>
                </a:solidFill>
              </a:rPr>
              <a:t>EVERY CONNECTION COUNTS</a:t>
            </a:r>
          </a:p>
        </p:txBody>
      </p:sp>
      <p:cxnSp>
        <p:nvCxnSpPr>
          <p:cNvPr id="19" name="Straight Connector 31">
            <a:extLst>
              <a:ext uri="{FF2B5EF4-FFF2-40B4-BE49-F238E27FC236}">
                <a16:creationId xmlns:a16="http://schemas.microsoft.com/office/drawing/2014/main" id="{617034EF-BFFC-47F2-8AE4-F5833DA3F0CF}"/>
              </a:ext>
            </a:extLst>
          </p:cNvPr>
          <p:cNvCxnSpPr>
            <a:cxnSpLocks/>
          </p:cNvCxnSpPr>
          <p:nvPr userDrawn="1"/>
        </p:nvCxnSpPr>
        <p:spPr>
          <a:xfrm>
            <a:off x="457200" y="4528202"/>
            <a:ext cx="64830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81626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428D4CC0-1801-4DC1-8B8B-3541ABC4C70C}"/>
              </a:ext>
            </a:extLst>
          </p:cNvPr>
          <p:cNvSpPr>
            <a:spLocks noGrp="1"/>
          </p:cNvSpPr>
          <p:nvPr>
            <p:ph type="body" sz="quarter" idx="17" hasCustomPrompt="1"/>
          </p:nvPr>
        </p:nvSpPr>
        <p:spPr>
          <a:xfrm>
            <a:off x="6256338" y="1125540"/>
            <a:ext cx="5476875" cy="5040306"/>
          </a:xfrm>
          <a:prstGeom prst="rect">
            <a:avLst/>
          </a:prstGeom>
        </p:spPr>
        <p:txBody>
          <a:bodyPr/>
          <a:lstStyle/>
          <a:p>
            <a:pPr lvl="0"/>
            <a:r>
              <a:rPr lang="en-US"/>
              <a:t>Click to edit Master text styles</a:t>
            </a:r>
          </a:p>
          <a:p>
            <a:pPr lvl="1"/>
            <a:r>
              <a:rPr lang="en-US"/>
              <a:t>Second level (font 14pt / before 0.26 / hanging 0.12)</a:t>
            </a:r>
          </a:p>
          <a:p>
            <a:pPr lvl="2"/>
            <a:r>
              <a:rPr lang="en-US"/>
              <a:t>Third level (font 12 </a:t>
            </a:r>
            <a:r>
              <a:rPr lang="en-US" err="1"/>
              <a:t>pt</a:t>
            </a:r>
            <a:r>
              <a:rPr lang="en-US"/>
              <a:t> / before 0.38 / hanging 0.12)</a:t>
            </a:r>
          </a:p>
          <a:p>
            <a:pPr lvl="3"/>
            <a:r>
              <a:rPr lang="en-US"/>
              <a:t>Fourth level (font 10 </a:t>
            </a:r>
            <a:r>
              <a:rPr lang="en-US" err="1"/>
              <a:t>pt</a:t>
            </a:r>
            <a:r>
              <a:rPr lang="en-US"/>
              <a:t> / before 0.5 / hanging 0.12)</a:t>
            </a:r>
          </a:p>
          <a:p>
            <a:pPr lvl="4"/>
            <a:r>
              <a:rPr lang="en-US"/>
              <a:t>Fifth level (font 8 </a:t>
            </a:r>
            <a:r>
              <a:rPr lang="en-US" err="1"/>
              <a:t>pt</a:t>
            </a:r>
            <a:r>
              <a:rPr lang="en-US"/>
              <a:t> / before 0.62 / hanging 0.12)</a:t>
            </a:r>
          </a:p>
          <a:p>
            <a:pPr lvl="5"/>
            <a:r>
              <a:rPr lang="en-US"/>
              <a:t>Sixth Level (font 8 </a:t>
            </a:r>
            <a:r>
              <a:rPr lang="en-US" err="1"/>
              <a:t>pt</a:t>
            </a:r>
            <a:r>
              <a:rPr lang="en-US"/>
              <a:t> / before 0.74 / hanging 0.12)</a:t>
            </a:r>
          </a:p>
          <a:p>
            <a:pPr lvl="6"/>
            <a:r>
              <a:rPr lang="en-US"/>
              <a:t>Seventh Level (font 8 </a:t>
            </a:r>
            <a:r>
              <a:rPr lang="en-US" err="1"/>
              <a:t>pt</a:t>
            </a:r>
            <a:r>
              <a:rPr lang="en-US"/>
              <a:t> / before 0.86 / hanging 0.12)</a:t>
            </a:r>
          </a:p>
          <a:p>
            <a:pPr lvl="7"/>
            <a:r>
              <a:rPr lang="en-US"/>
              <a:t>Eighth Level (font 8 </a:t>
            </a:r>
            <a:r>
              <a:rPr lang="en-US" err="1"/>
              <a:t>pt</a:t>
            </a:r>
            <a:r>
              <a:rPr lang="en-US"/>
              <a:t> / before 0.98 / hanging 0.12)</a:t>
            </a:r>
          </a:p>
          <a:p>
            <a:pPr lvl="8"/>
            <a:r>
              <a:rPr lang="en-US"/>
              <a:t>Ninth Level (font 8 </a:t>
            </a:r>
            <a:r>
              <a:rPr lang="en-US" err="1"/>
              <a:t>pt</a:t>
            </a:r>
            <a:r>
              <a:rPr lang="en-US"/>
              <a:t> / before 1.1 / hanging 0.12)</a:t>
            </a:r>
          </a:p>
        </p:txBody>
      </p:sp>
      <p:graphicFrame>
        <p:nvGraphicFramePr>
          <p:cNvPr id="3" name="Object 2" hidden="1">
            <a:extLst>
              <a:ext uri="{FF2B5EF4-FFF2-40B4-BE49-F238E27FC236}">
                <a16:creationId xmlns:a16="http://schemas.microsoft.com/office/drawing/2014/main" id="{1C71ED80-F9FE-4B5E-A518-B6622F6D6E67}"/>
              </a:ext>
            </a:extLst>
          </p:cNvPr>
          <p:cNvGraphicFramePr>
            <a:graphicFrameLocks noChangeAspect="1"/>
          </p:cNvGraphicFramePr>
          <p:nvPr userDrawn="1">
            <p:custDataLst>
              <p:tags r:id="rId1"/>
            </p:custDataLst>
            <p:extLst>
              <p:ext uri="{D42A27DB-BD31-4B8C-83A1-F6EECF244321}">
                <p14:modId xmlns:p14="http://schemas.microsoft.com/office/powerpoint/2010/main" val="34193849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3" name="Object 2" hidden="1">
                        <a:extLst>
                          <a:ext uri="{FF2B5EF4-FFF2-40B4-BE49-F238E27FC236}">
                            <a16:creationId xmlns:a16="http://schemas.microsoft.com/office/drawing/2014/main" id="{1C71ED80-F9FE-4B5E-A518-B6622F6D6E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546F9DD-0E2C-4448-AA2D-9785F218A480}"/>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1" i="0" baseline="0">
              <a:latin typeface="Arial" panose="020B0604020202020204" pitchFamily="34" charset="0"/>
              <a:ea typeface="+mj-ea"/>
              <a:cs typeface="+mj-cs"/>
              <a:sym typeface="Arial" panose="020B0604020202020204" pitchFamily="34" charset="0"/>
            </a:endParaRPr>
          </a:p>
        </p:txBody>
      </p:sp>
      <p:sp>
        <p:nvSpPr>
          <p:cNvPr id="9" name="Title Placeholder 1"/>
          <p:cNvSpPr>
            <a:spLocks noGrp="1"/>
          </p:cNvSpPr>
          <p:nvPr>
            <p:ph type="title" hasCustomPrompt="1"/>
          </p:nvPr>
        </p:nvSpPr>
        <p:spPr>
          <a:xfrm>
            <a:off x="457200" y="367831"/>
            <a:ext cx="9829802" cy="457200"/>
          </a:xfrm>
          <a:prstGeom prst="rect">
            <a:avLst/>
          </a:prstGeom>
        </p:spPr>
        <p:txBody>
          <a:bodyPr vert="horz" lIns="0" tIns="0" rIns="0" bIns="0" rtlCol="0" anchor="t">
            <a:noAutofit/>
          </a:bodyPr>
          <a:lstStyle>
            <a:lvl1pPr>
              <a:defRPr/>
            </a:lvl1pPr>
          </a:lstStyle>
          <a:p>
            <a:r>
              <a:rPr lang="en-US"/>
              <a:t>Click to Add Title in Arial Bold 28pt, Title Case.</a:t>
            </a:r>
          </a:p>
        </p:txBody>
      </p:sp>
      <p:sp>
        <p:nvSpPr>
          <p:cNvPr id="12" name="Slide Number Placeholder 5">
            <a:extLst>
              <a:ext uri="{FF2B5EF4-FFF2-40B4-BE49-F238E27FC236}">
                <a16:creationId xmlns:a16="http://schemas.microsoft.com/office/drawing/2014/main" id="{912A96CC-F04F-4F0E-A6C3-B708A9D2BAB2}"/>
              </a:ext>
            </a:extLst>
          </p:cNvPr>
          <p:cNvSpPr>
            <a:spLocks noGrp="1"/>
          </p:cNvSpPr>
          <p:nvPr>
            <p:ph type="sldNum" sz="quarter" idx="4"/>
          </p:nvPr>
        </p:nvSpPr>
        <p:spPr>
          <a:xfrm>
            <a:off x="457200" y="6485184"/>
            <a:ext cx="257176" cy="370910"/>
          </a:xfrm>
          <a:prstGeom prst="rect">
            <a:avLst/>
          </a:prstGeom>
          <a:noFill/>
        </p:spPr>
        <p:txBody>
          <a:bodyPr wrap="none" lIns="0" tIns="46800" rIns="0" bIns="0" rtlCol="0">
            <a:noAutofit/>
          </a:bodyPr>
          <a:lstStyle>
            <a:lvl1pPr>
              <a:defRPr lang="en-US" sz="800" b="0" baseline="0" smtClean="0">
                <a:effectLst/>
                <a:latin typeface="Arial" panose="020B0604020202020204" pitchFamily="34" charset="0"/>
                <a:cs typeface="Arial" panose="020B0604020202020204" pitchFamily="34" charset="0"/>
              </a:defRPr>
            </a:lvl1pPr>
          </a:lstStyle>
          <a:p>
            <a:fld id="{CA431686-8DE2-9B43-980D-29AE692D7900}" type="slidenum">
              <a:rPr lang="de-DE" smtClean="0"/>
              <a:pPr/>
              <a:t>‹#›</a:t>
            </a:fld>
            <a:endParaRPr lang="de-DE"/>
          </a:p>
        </p:txBody>
      </p:sp>
      <p:sp>
        <p:nvSpPr>
          <p:cNvPr id="5" name="Textplatzhalter 4">
            <a:extLst>
              <a:ext uri="{FF2B5EF4-FFF2-40B4-BE49-F238E27FC236}">
                <a16:creationId xmlns:a16="http://schemas.microsoft.com/office/drawing/2014/main" id="{A9278DE5-65B0-40AD-B9EA-4CECCEED52EC}"/>
              </a:ext>
            </a:extLst>
          </p:cNvPr>
          <p:cNvSpPr>
            <a:spLocks noGrp="1"/>
          </p:cNvSpPr>
          <p:nvPr>
            <p:ph type="body" sz="quarter" idx="16" hasCustomPrompt="1"/>
          </p:nvPr>
        </p:nvSpPr>
        <p:spPr>
          <a:xfrm>
            <a:off x="457200" y="1125539"/>
            <a:ext cx="5476875" cy="5040307"/>
          </a:xfrm>
          <a:prstGeom prst="rect">
            <a:avLst/>
          </a:prstGeom>
        </p:spPr>
        <p:txBody>
          <a:bodyPr/>
          <a:lstStyle/>
          <a:p>
            <a:pPr lvl="0"/>
            <a:r>
              <a:rPr lang="en-US"/>
              <a:t>Click to edit Master text styles</a:t>
            </a:r>
          </a:p>
          <a:p>
            <a:pPr lvl="1"/>
            <a:r>
              <a:rPr lang="en-US"/>
              <a:t>Second level (font 14pt / before 0.26 / hanging 0.12)</a:t>
            </a:r>
          </a:p>
          <a:p>
            <a:pPr lvl="2"/>
            <a:r>
              <a:rPr lang="en-US"/>
              <a:t>Third level (font 12 </a:t>
            </a:r>
            <a:r>
              <a:rPr lang="en-US" err="1"/>
              <a:t>pt</a:t>
            </a:r>
            <a:r>
              <a:rPr lang="en-US"/>
              <a:t> / before 0.38 / hanging 0.12)</a:t>
            </a:r>
          </a:p>
          <a:p>
            <a:pPr lvl="3"/>
            <a:r>
              <a:rPr lang="en-US"/>
              <a:t>Fourth level (font 10 </a:t>
            </a:r>
            <a:r>
              <a:rPr lang="en-US" err="1"/>
              <a:t>pt</a:t>
            </a:r>
            <a:r>
              <a:rPr lang="en-US"/>
              <a:t> / before 0.5 / hanging 0.12)</a:t>
            </a:r>
          </a:p>
          <a:p>
            <a:pPr lvl="4"/>
            <a:r>
              <a:rPr lang="en-US"/>
              <a:t>Fifth level (font 8 </a:t>
            </a:r>
            <a:r>
              <a:rPr lang="en-US" err="1"/>
              <a:t>pt</a:t>
            </a:r>
            <a:r>
              <a:rPr lang="en-US"/>
              <a:t> / before 0.62 / hanging 0.12)</a:t>
            </a:r>
          </a:p>
          <a:p>
            <a:pPr lvl="5"/>
            <a:r>
              <a:rPr lang="en-US"/>
              <a:t>Sixth Level (font 8 </a:t>
            </a:r>
            <a:r>
              <a:rPr lang="en-US" err="1"/>
              <a:t>pt</a:t>
            </a:r>
            <a:r>
              <a:rPr lang="en-US"/>
              <a:t> / before 0.74 / hanging 0.12)</a:t>
            </a:r>
          </a:p>
          <a:p>
            <a:pPr lvl="6"/>
            <a:r>
              <a:rPr lang="en-US"/>
              <a:t>Seventh Level (font 8 </a:t>
            </a:r>
            <a:r>
              <a:rPr lang="en-US" err="1"/>
              <a:t>pt</a:t>
            </a:r>
            <a:r>
              <a:rPr lang="en-US"/>
              <a:t> / before 0.86 / hanging 0.12)</a:t>
            </a:r>
          </a:p>
          <a:p>
            <a:pPr lvl="7"/>
            <a:r>
              <a:rPr lang="en-US"/>
              <a:t>Eighth Level (font 8 </a:t>
            </a:r>
            <a:r>
              <a:rPr lang="en-US" err="1"/>
              <a:t>pt</a:t>
            </a:r>
            <a:r>
              <a:rPr lang="en-US"/>
              <a:t> / before 0.98 / hanging 0.12)</a:t>
            </a:r>
          </a:p>
          <a:p>
            <a:pPr lvl="8"/>
            <a:r>
              <a:rPr lang="en-US"/>
              <a:t>Ninth Level (font 8 </a:t>
            </a:r>
            <a:r>
              <a:rPr lang="en-US" err="1"/>
              <a:t>pt</a:t>
            </a:r>
            <a:r>
              <a:rPr lang="en-US"/>
              <a:t> / before 1.1 / hanging 0.12)</a:t>
            </a:r>
          </a:p>
        </p:txBody>
      </p:sp>
    </p:spTree>
    <p:extLst>
      <p:ext uri="{BB962C8B-B14F-4D97-AF65-F5344CB8AC3E}">
        <p14:creationId xmlns:p14="http://schemas.microsoft.com/office/powerpoint/2010/main" val="22787831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D0A59BC-495D-400D-A829-923E06D09F60}"/>
              </a:ext>
            </a:extLst>
          </p:cNvPr>
          <p:cNvGraphicFramePr>
            <a:graphicFrameLocks noChangeAspect="1"/>
          </p:cNvGraphicFramePr>
          <p:nvPr userDrawn="1">
            <p:custDataLst>
              <p:tags r:id="rId1"/>
            </p:custDataLst>
            <p:extLst>
              <p:ext uri="{D42A27DB-BD31-4B8C-83A1-F6EECF244321}">
                <p14:modId xmlns:p14="http://schemas.microsoft.com/office/powerpoint/2010/main" val="22123660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3" name="Object 2" hidden="1">
                        <a:extLst>
                          <a:ext uri="{FF2B5EF4-FFF2-40B4-BE49-F238E27FC236}">
                            <a16:creationId xmlns:a16="http://schemas.microsoft.com/office/drawing/2014/main" id="{FD0A59BC-495D-400D-A829-923E06D09F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AFD21EB-4CEF-412F-875D-85719153CD0C}"/>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1" i="0" baseline="0">
              <a:latin typeface="Arial" panose="020B0604020202020204" pitchFamily="34" charset="0"/>
              <a:ea typeface="+mj-ea"/>
              <a:cs typeface="+mj-cs"/>
              <a:sym typeface="Arial" panose="020B0604020202020204" pitchFamily="34" charset="0"/>
            </a:endParaRPr>
          </a:p>
        </p:txBody>
      </p:sp>
      <p:sp>
        <p:nvSpPr>
          <p:cNvPr id="14" name="Title Placeholder 1"/>
          <p:cNvSpPr>
            <a:spLocks noGrp="1"/>
          </p:cNvSpPr>
          <p:nvPr>
            <p:ph type="title" hasCustomPrompt="1"/>
          </p:nvPr>
        </p:nvSpPr>
        <p:spPr>
          <a:xfrm>
            <a:off x="457200" y="367831"/>
            <a:ext cx="9829802" cy="457200"/>
          </a:xfrm>
          <a:prstGeom prst="rect">
            <a:avLst/>
          </a:prstGeom>
        </p:spPr>
        <p:txBody>
          <a:bodyPr vert="horz" lIns="0" tIns="0" rIns="0" bIns="0" rtlCol="0" anchor="t">
            <a:noAutofit/>
          </a:bodyPr>
          <a:lstStyle>
            <a:lvl1pPr>
              <a:defRPr/>
            </a:lvl1pPr>
          </a:lstStyle>
          <a:p>
            <a:r>
              <a:rPr lang="en-US"/>
              <a:t>Click to Add Title in Arial Bold 28pt, Title Case.</a:t>
            </a:r>
          </a:p>
        </p:txBody>
      </p:sp>
      <p:sp>
        <p:nvSpPr>
          <p:cNvPr id="12" name="Text Placeholder 4"/>
          <p:cNvSpPr>
            <a:spLocks noGrp="1"/>
          </p:cNvSpPr>
          <p:nvPr>
            <p:ph type="body" sz="quarter" idx="3" hasCustomPrompt="1"/>
          </p:nvPr>
        </p:nvSpPr>
        <p:spPr>
          <a:xfrm>
            <a:off x="6257925" y="1125540"/>
            <a:ext cx="5476875" cy="283464"/>
          </a:xfrm>
          <a:prstGeom prst="rect">
            <a:avLst/>
          </a:prstGeom>
        </p:spPr>
        <p:txBody>
          <a:bodyPr vert="horz" lIns="0" tIns="0" rIns="0" bIns="0" rtlCol="0" anchor="t">
            <a:noAutofit/>
          </a:bodyPr>
          <a:lstStyle>
            <a:lvl1pPr>
              <a:lnSpc>
                <a:spcPct val="100000"/>
              </a:lnSpc>
              <a:spcAft>
                <a:spcPts val="600"/>
              </a:spcAft>
              <a:defRPr lang="en-US" sz="2000" b="1" dirty="0" smtClean="0">
                <a:latin typeface="+mj-lt"/>
              </a:defRPr>
            </a:lvl1pPr>
          </a:lstStyle>
          <a:p>
            <a:pPr lvl="0"/>
            <a:r>
              <a:rPr lang="en-US"/>
              <a:t>Click to Add Title</a:t>
            </a:r>
          </a:p>
        </p:txBody>
      </p:sp>
      <p:sp>
        <p:nvSpPr>
          <p:cNvPr id="16" name="Slide Number Placeholder 5">
            <a:extLst>
              <a:ext uri="{FF2B5EF4-FFF2-40B4-BE49-F238E27FC236}">
                <a16:creationId xmlns:a16="http://schemas.microsoft.com/office/drawing/2014/main" id="{E113C277-75BB-42B8-9BB8-B8151B360B0A}"/>
              </a:ext>
            </a:extLst>
          </p:cNvPr>
          <p:cNvSpPr>
            <a:spLocks noGrp="1"/>
          </p:cNvSpPr>
          <p:nvPr>
            <p:ph type="sldNum" sz="quarter" idx="10"/>
          </p:nvPr>
        </p:nvSpPr>
        <p:spPr>
          <a:xfrm>
            <a:off x="457200" y="6485184"/>
            <a:ext cx="257176" cy="370910"/>
          </a:xfrm>
          <a:prstGeom prst="rect">
            <a:avLst/>
          </a:prstGeom>
          <a:noFill/>
        </p:spPr>
        <p:txBody>
          <a:bodyPr wrap="none" lIns="0" tIns="46800" rIns="0" bIns="0" rtlCol="0">
            <a:noAutofit/>
          </a:bodyPr>
          <a:lstStyle>
            <a:lvl1pPr>
              <a:defRPr lang="en-US" sz="800" b="0" baseline="0" smtClean="0">
                <a:effectLst/>
                <a:latin typeface="Arial" panose="020B0604020202020204" pitchFamily="34" charset="0"/>
                <a:cs typeface="Arial" panose="020B0604020202020204" pitchFamily="34" charset="0"/>
              </a:defRPr>
            </a:lvl1pPr>
          </a:lstStyle>
          <a:p>
            <a:fld id="{CA431686-8DE2-9B43-980D-29AE692D7900}" type="slidenum">
              <a:rPr lang="de-DE" smtClean="0"/>
              <a:pPr/>
              <a:t>‹#›</a:t>
            </a:fld>
            <a:endParaRPr lang="de-DE"/>
          </a:p>
        </p:txBody>
      </p:sp>
      <p:sp>
        <p:nvSpPr>
          <p:cNvPr id="5" name="Textplatzhalter 4">
            <a:extLst>
              <a:ext uri="{FF2B5EF4-FFF2-40B4-BE49-F238E27FC236}">
                <a16:creationId xmlns:a16="http://schemas.microsoft.com/office/drawing/2014/main" id="{0CAC95B5-742E-49D4-920D-F8754C9E4EEC}"/>
              </a:ext>
            </a:extLst>
          </p:cNvPr>
          <p:cNvSpPr>
            <a:spLocks noGrp="1"/>
          </p:cNvSpPr>
          <p:nvPr>
            <p:ph type="body" sz="quarter" idx="13" hasCustomPrompt="1"/>
          </p:nvPr>
        </p:nvSpPr>
        <p:spPr>
          <a:xfrm>
            <a:off x="457200" y="1593846"/>
            <a:ext cx="5476875" cy="4572003"/>
          </a:xfrm>
          <a:prstGeom prst="rect">
            <a:avLst/>
          </a:prstGeom>
        </p:spPr>
        <p:txBody>
          <a:bodyPr/>
          <a:lstStyle/>
          <a:p>
            <a:pPr lvl="0"/>
            <a:r>
              <a:rPr lang="en-US"/>
              <a:t>Click to edit Master text styles</a:t>
            </a:r>
          </a:p>
          <a:p>
            <a:pPr lvl="1"/>
            <a:r>
              <a:rPr lang="en-US"/>
              <a:t>Second level (font 14pt / before 0.26 / hanging 0.12)</a:t>
            </a:r>
          </a:p>
          <a:p>
            <a:pPr lvl="2"/>
            <a:r>
              <a:rPr lang="en-US"/>
              <a:t>Third level (font 12 </a:t>
            </a:r>
            <a:r>
              <a:rPr lang="en-US" err="1"/>
              <a:t>pt</a:t>
            </a:r>
            <a:r>
              <a:rPr lang="en-US"/>
              <a:t> / before 0.38 / hanging 0.12)</a:t>
            </a:r>
          </a:p>
          <a:p>
            <a:pPr lvl="3"/>
            <a:r>
              <a:rPr lang="en-US"/>
              <a:t>Fourth level (font 10 </a:t>
            </a:r>
            <a:r>
              <a:rPr lang="en-US" err="1"/>
              <a:t>pt</a:t>
            </a:r>
            <a:r>
              <a:rPr lang="en-US"/>
              <a:t> / before 0.5 / hanging 0.12)</a:t>
            </a:r>
          </a:p>
          <a:p>
            <a:pPr lvl="4"/>
            <a:r>
              <a:rPr lang="en-US"/>
              <a:t>Fifth level (font 8 </a:t>
            </a:r>
            <a:r>
              <a:rPr lang="en-US" err="1"/>
              <a:t>pt</a:t>
            </a:r>
            <a:r>
              <a:rPr lang="en-US"/>
              <a:t> / before 0.62 / hanging 0.12)</a:t>
            </a:r>
          </a:p>
          <a:p>
            <a:pPr lvl="5"/>
            <a:r>
              <a:rPr lang="en-US"/>
              <a:t>Sixth Level (font 8 </a:t>
            </a:r>
            <a:r>
              <a:rPr lang="en-US" err="1"/>
              <a:t>pt</a:t>
            </a:r>
            <a:r>
              <a:rPr lang="en-US"/>
              <a:t> / before 0.74 / hanging 0.12)</a:t>
            </a:r>
          </a:p>
          <a:p>
            <a:pPr lvl="6"/>
            <a:r>
              <a:rPr lang="en-US"/>
              <a:t>Seventh Level (font 8 </a:t>
            </a:r>
            <a:r>
              <a:rPr lang="en-US" err="1"/>
              <a:t>pt</a:t>
            </a:r>
            <a:r>
              <a:rPr lang="en-US"/>
              <a:t> / before 0.86 / hanging 0.12)</a:t>
            </a:r>
          </a:p>
          <a:p>
            <a:pPr lvl="7"/>
            <a:r>
              <a:rPr lang="en-US"/>
              <a:t>Eighth Level (font 8 </a:t>
            </a:r>
            <a:r>
              <a:rPr lang="en-US" err="1"/>
              <a:t>pt</a:t>
            </a:r>
            <a:r>
              <a:rPr lang="en-US"/>
              <a:t> / before 0.98 / hanging 0.12)</a:t>
            </a:r>
          </a:p>
          <a:p>
            <a:pPr lvl="8"/>
            <a:r>
              <a:rPr lang="en-US"/>
              <a:t>Ninth Level (font 8 </a:t>
            </a:r>
            <a:r>
              <a:rPr lang="en-US" err="1"/>
              <a:t>pt</a:t>
            </a:r>
            <a:r>
              <a:rPr lang="en-US"/>
              <a:t> / before 1.1 / hanging 0.12)</a:t>
            </a:r>
          </a:p>
        </p:txBody>
      </p:sp>
      <p:sp>
        <p:nvSpPr>
          <p:cNvPr id="7" name="Textplatzhalter 6">
            <a:extLst>
              <a:ext uri="{FF2B5EF4-FFF2-40B4-BE49-F238E27FC236}">
                <a16:creationId xmlns:a16="http://schemas.microsoft.com/office/drawing/2014/main" id="{B06DC884-7DBE-4C0D-8187-768F292112D6}"/>
              </a:ext>
            </a:extLst>
          </p:cNvPr>
          <p:cNvSpPr>
            <a:spLocks noGrp="1"/>
          </p:cNvSpPr>
          <p:nvPr>
            <p:ph type="body" sz="quarter" idx="14" hasCustomPrompt="1"/>
          </p:nvPr>
        </p:nvSpPr>
        <p:spPr>
          <a:xfrm>
            <a:off x="6257925" y="1593848"/>
            <a:ext cx="5476875" cy="4572001"/>
          </a:xfrm>
          <a:prstGeom prst="rect">
            <a:avLst/>
          </a:prstGeom>
        </p:spPr>
        <p:txBody>
          <a:bodyPr/>
          <a:lstStyle/>
          <a:p>
            <a:pPr lvl="0"/>
            <a:r>
              <a:rPr lang="en-US"/>
              <a:t>Click to edit Master text styles</a:t>
            </a:r>
          </a:p>
          <a:p>
            <a:pPr lvl="1"/>
            <a:r>
              <a:rPr lang="en-US"/>
              <a:t>Second level (font 14pt / before 0.26 / hanging 0.12)</a:t>
            </a:r>
          </a:p>
          <a:p>
            <a:pPr lvl="2"/>
            <a:r>
              <a:rPr lang="en-US"/>
              <a:t>Third level (font 12 </a:t>
            </a:r>
            <a:r>
              <a:rPr lang="en-US" err="1"/>
              <a:t>pt</a:t>
            </a:r>
            <a:r>
              <a:rPr lang="en-US"/>
              <a:t> / before 0.38 / hanging 0.12)</a:t>
            </a:r>
          </a:p>
          <a:p>
            <a:pPr lvl="3"/>
            <a:r>
              <a:rPr lang="en-US"/>
              <a:t>Fourth level (font 10 </a:t>
            </a:r>
            <a:r>
              <a:rPr lang="en-US" err="1"/>
              <a:t>pt</a:t>
            </a:r>
            <a:r>
              <a:rPr lang="en-US"/>
              <a:t> / before 0.5 / hanging 0.12)</a:t>
            </a:r>
          </a:p>
          <a:p>
            <a:pPr lvl="4"/>
            <a:r>
              <a:rPr lang="en-US"/>
              <a:t>Fifth level (font 8 </a:t>
            </a:r>
            <a:r>
              <a:rPr lang="en-US" err="1"/>
              <a:t>pt</a:t>
            </a:r>
            <a:r>
              <a:rPr lang="en-US"/>
              <a:t> / before 0.62 / hanging 0.12)</a:t>
            </a:r>
          </a:p>
          <a:p>
            <a:pPr lvl="5"/>
            <a:r>
              <a:rPr lang="en-US"/>
              <a:t>Sixth Level (font 8 </a:t>
            </a:r>
            <a:r>
              <a:rPr lang="en-US" err="1"/>
              <a:t>pt</a:t>
            </a:r>
            <a:r>
              <a:rPr lang="en-US"/>
              <a:t> / before 0.74 / hanging 0.12)</a:t>
            </a:r>
          </a:p>
          <a:p>
            <a:pPr lvl="6"/>
            <a:r>
              <a:rPr lang="en-US"/>
              <a:t>Seventh Level (font 8 </a:t>
            </a:r>
            <a:r>
              <a:rPr lang="en-US" err="1"/>
              <a:t>pt</a:t>
            </a:r>
            <a:r>
              <a:rPr lang="en-US"/>
              <a:t> / before 0.86 / hanging 0.12)</a:t>
            </a:r>
          </a:p>
          <a:p>
            <a:pPr lvl="7"/>
            <a:r>
              <a:rPr lang="en-US"/>
              <a:t>Eighth Level (font 8 </a:t>
            </a:r>
            <a:r>
              <a:rPr lang="en-US" err="1"/>
              <a:t>pt</a:t>
            </a:r>
            <a:r>
              <a:rPr lang="en-US"/>
              <a:t> / before 0.98 / hanging 0.12)</a:t>
            </a:r>
          </a:p>
          <a:p>
            <a:pPr lvl="8"/>
            <a:r>
              <a:rPr lang="en-US"/>
              <a:t>Ninth Level (font 8 </a:t>
            </a:r>
            <a:r>
              <a:rPr lang="en-US" err="1"/>
              <a:t>pt</a:t>
            </a:r>
            <a:r>
              <a:rPr lang="en-US"/>
              <a:t> / before 1.1 / hanging 0.12)</a:t>
            </a:r>
          </a:p>
        </p:txBody>
      </p:sp>
      <p:sp>
        <p:nvSpPr>
          <p:cNvPr id="11" name="Text Placeholder 4">
            <a:extLst>
              <a:ext uri="{FF2B5EF4-FFF2-40B4-BE49-F238E27FC236}">
                <a16:creationId xmlns:a16="http://schemas.microsoft.com/office/drawing/2014/main" id="{7788B2E7-1636-4912-B043-21860593EE16}"/>
              </a:ext>
            </a:extLst>
          </p:cNvPr>
          <p:cNvSpPr>
            <a:spLocks noGrp="1"/>
          </p:cNvSpPr>
          <p:nvPr>
            <p:ph type="body" sz="quarter" idx="15" hasCustomPrompt="1"/>
          </p:nvPr>
        </p:nvSpPr>
        <p:spPr>
          <a:xfrm>
            <a:off x="457200" y="1125540"/>
            <a:ext cx="5476875" cy="283464"/>
          </a:xfrm>
          <a:prstGeom prst="rect">
            <a:avLst/>
          </a:prstGeom>
        </p:spPr>
        <p:txBody>
          <a:bodyPr vert="horz" lIns="0" tIns="0" rIns="0" bIns="0" rtlCol="0" anchor="t">
            <a:noAutofit/>
          </a:bodyPr>
          <a:lstStyle>
            <a:lvl1pPr>
              <a:lnSpc>
                <a:spcPct val="100000"/>
              </a:lnSpc>
              <a:spcAft>
                <a:spcPts val="600"/>
              </a:spcAft>
              <a:defRPr lang="en-US" sz="2000" b="1" dirty="0" smtClean="0">
                <a:latin typeface="+mj-lt"/>
              </a:defRPr>
            </a:lvl1pPr>
          </a:lstStyle>
          <a:p>
            <a:pPr lvl="0"/>
            <a:r>
              <a:rPr lang="en-US"/>
              <a:t>Click to Add Title</a:t>
            </a:r>
          </a:p>
        </p:txBody>
      </p:sp>
    </p:spTree>
    <p:extLst>
      <p:ext uri="{BB962C8B-B14F-4D97-AF65-F5344CB8AC3E}">
        <p14:creationId xmlns:p14="http://schemas.microsoft.com/office/powerpoint/2010/main" val="8747647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with Titl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728AF8B-C46B-49AB-8C9B-26001729A6C8}"/>
              </a:ext>
            </a:extLst>
          </p:cNvPr>
          <p:cNvGraphicFramePr>
            <a:graphicFrameLocks noChangeAspect="1"/>
          </p:cNvGraphicFramePr>
          <p:nvPr userDrawn="1">
            <p:custDataLst>
              <p:tags r:id="rId1"/>
            </p:custDataLst>
            <p:extLst>
              <p:ext uri="{D42A27DB-BD31-4B8C-83A1-F6EECF244321}">
                <p14:modId xmlns:p14="http://schemas.microsoft.com/office/powerpoint/2010/main" val="29550172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3" name="Object 2" hidden="1">
                        <a:extLst>
                          <a:ext uri="{FF2B5EF4-FFF2-40B4-BE49-F238E27FC236}">
                            <a16:creationId xmlns:a16="http://schemas.microsoft.com/office/drawing/2014/main" id="{B728AF8B-C46B-49AB-8C9B-26001729A6C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7906673-9B5D-4E06-A43F-5EDBE9DE59EA}"/>
              </a:ext>
            </a:extLst>
          </p:cNvPr>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1" i="0" baseline="0">
              <a:latin typeface="Arial" panose="020B0604020202020204" pitchFamily="34" charset="0"/>
              <a:ea typeface="+mj-ea"/>
              <a:cs typeface="+mj-cs"/>
              <a:sym typeface="Arial" panose="020B0604020202020204" pitchFamily="34" charset="0"/>
            </a:endParaRPr>
          </a:p>
        </p:txBody>
      </p:sp>
      <p:sp>
        <p:nvSpPr>
          <p:cNvPr id="10" name="Title 1"/>
          <p:cNvSpPr>
            <a:spLocks noGrp="1"/>
          </p:cNvSpPr>
          <p:nvPr>
            <p:ph type="title" hasCustomPrompt="1"/>
          </p:nvPr>
        </p:nvSpPr>
        <p:spPr>
          <a:xfrm>
            <a:off x="457200" y="367831"/>
            <a:ext cx="9829802" cy="457200"/>
          </a:xfrm>
          <a:prstGeom prst="rect">
            <a:avLst/>
          </a:prstGeom>
        </p:spPr>
        <p:txBody>
          <a:bodyPr/>
          <a:lstStyle>
            <a:lvl1pPr>
              <a:defRPr/>
            </a:lvl1pPr>
          </a:lstStyle>
          <a:p>
            <a:r>
              <a:rPr lang="en-US"/>
              <a:t>Click to Add Title in Arial Bold 28pt, Title Case.</a:t>
            </a:r>
          </a:p>
        </p:txBody>
      </p:sp>
      <p:sp>
        <p:nvSpPr>
          <p:cNvPr id="12" name="Slide Number Placeholder 5">
            <a:extLst>
              <a:ext uri="{FF2B5EF4-FFF2-40B4-BE49-F238E27FC236}">
                <a16:creationId xmlns:a16="http://schemas.microsoft.com/office/drawing/2014/main" id="{BFCAA217-4CDA-4F5C-A989-602D7B9FBE90}"/>
              </a:ext>
            </a:extLst>
          </p:cNvPr>
          <p:cNvSpPr>
            <a:spLocks noGrp="1"/>
          </p:cNvSpPr>
          <p:nvPr>
            <p:ph type="sldNum" sz="quarter" idx="4"/>
          </p:nvPr>
        </p:nvSpPr>
        <p:spPr>
          <a:xfrm>
            <a:off x="457200" y="6485184"/>
            <a:ext cx="257176" cy="370910"/>
          </a:xfrm>
          <a:prstGeom prst="rect">
            <a:avLst/>
          </a:prstGeom>
          <a:noFill/>
        </p:spPr>
        <p:txBody>
          <a:bodyPr wrap="none" lIns="0" tIns="46800" rIns="0" bIns="0" rtlCol="0">
            <a:noAutofit/>
          </a:bodyPr>
          <a:lstStyle>
            <a:lvl1pPr>
              <a:defRPr lang="en-US" sz="800" b="0" baseline="0" smtClean="0">
                <a:effectLst/>
                <a:latin typeface="Arial" panose="020B0604020202020204" pitchFamily="34" charset="0"/>
                <a:cs typeface="Arial" panose="020B0604020202020204" pitchFamily="34" charset="0"/>
              </a:defRPr>
            </a:lvl1pPr>
          </a:lstStyle>
          <a:p>
            <a:fld id="{CA431686-8DE2-9B43-980D-29AE692D7900}" type="slidenum">
              <a:rPr lang="de-DE" smtClean="0"/>
              <a:pPr/>
              <a:t>‹#›</a:t>
            </a:fld>
            <a:endParaRPr lang="de-DE"/>
          </a:p>
        </p:txBody>
      </p:sp>
      <p:sp>
        <p:nvSpPr>
          <p:cNvPr id="6" name="Textplatzhalter 5">
            <a:extLst>
              <a:ext uri="{FF2B5EF4-FFF2-40B4-BE49-F238E27FC236}">
                <a16:creationId xmlns:a16="http://schemas.microsoft.com/office/drawing/2014/main" id="{7F9FBC36-A9A4-44E2-B803-954809298143}"/>
              </a:ext>
            </a:extLst>
          </p:cNvPr>
          <p:cNvSpPr>
            <a:spLocks noGrp="1"/>
          </p:cNvSpPr>
          <p:nvPr>
            <p:ph type="body" sz="quarter" idx="12" hasCustomPrompt="1"/>
          </p:nvPr>
        </p:nvSpPr>
        <p:spPr>
          <a:xfrm>
            <a:off x="457201" y="1125540"/>
            <a:ext cx="4313238" cy="5040307"/>
          </a:xfrm>
          <a:prstGeom prst="rect">
            <a:avLst/>
          </a:prstGeom>
        </p:spPr>
        <p:txBody>
          <a:bodyPr/>
          <a:lstStyle/>
          <a:p>
            <a:pPr lvl="0"/>
            <a:r>
              <a:rPr lang="en-US"/>
              <a:t>Click to edit Master text styles</a:t>
            </a:r>
          </a:p>
          <a:p>
            <a:pPr lvl="1"/>
            <a:r>
              <a:rPr lang="en-US"/>
              <a:t>Second level (font 14pt / before 0.26 / hanging 0.12)</a:t>
            </a:r>
          </a:p>
          <a:p>
            <a:pPr lvl="2"/>
            <a:r>
              <a:rPr lang="en-US"/>
              <a:t>Third level (font 12 </a:t>
            </a:r>
            <a:r>
              <a:rPr lang="en-US" err="1"/>
              <a:t>pt</a:t>
            </a:r>
            <a:r>
              <a:rPr lang="en-US"/>
              <a:t> / before 0.38 / hanging 0.12)</a:t>
            </a:r>
          </a:p>
          <a:p>
            <a:pPr lvl="3"/>
            <a:r>
              <a:rPr lang="en-US"/>
              <a:t>Fourth level (font 10 </a:t>
            </a:r>
            <a:r>
              <a:rPr lang="en-US" err="1"/>
              <a:t>pt</a:t>
            </a:r>
            <a:r>
              <a:rPr lang="en-US"/>
              <a:t> / before 0.5 / hanging 0.12)</a:t>
            </a:r>
          </a:p>
          <a:p>
            <a:pPr lvl="4"/>
            <a:r>
              <a:rPr lang="en-US"/>
              <a:t>Fifth level (font 8 </a:t>
            </a:r>
            <a:r>
              <a:rPr lang="en-US" err="1"/>
              <a:t>pt</a:t>
            </a:r>
            <a:r>
              <a:rPr lang="en-US"/>
              <a:t> / before 0.62 / hanging 0.12)</a:t>
            </a:r>
          </a:p>
          <a:p>
            <a:pPr lvl="5"/>
            <a:r>
              <a:rPr lang="en-US"/>
              <a:t>Sixth Level (font 8 </a:t>
            </a:r>
            <a:r>
              <a:rPr lang="en-US" err="1"/>
              <a:t>pt</a:t>
            </a:r>
            <a:r>
              <a:rPr lang="en-US"/>
              <a:t> / before 0.74 / hanging 0.12)</a:t>
            </a:r>
          </a:p>
          <a:p>
            <a:pPr lvl="6"/>
            <a:r>
              <a:rPr lang="en-US"/>
              <a:t>Seventh Level (font 8 </a:t>
            </a:r>
            <a:r>
              <a:rPr lang="en-US" err="1"/>
              <a:t>pt</a:t>
            </a:r>
            <a:r>
              <a:rPr lang="en-US"/>
              <a:t> / before 0.86 / hanging 0.12)</a:t>
            </a:r>
          </a:p>
          <a:p>
            <a:pPr lvl="7"/>
            <a:r>
              <a:rPr lang="en-US"/>
              <a:t>Eighth Level (font 8 </a:t>
            </a:r>
            <a:r>
              <a:rPr lang="en-US" err="1"/>
              <a:t>pt</a:t>
            </a:r>
            <a:r>
              <a:rPr lang="en-US"/>
              <a:t> / before 0.98 / hanging 0.12)</a:t>
            </a:r>
          </a:p>
          <a:p>
            <a:pPr lvl="8"/>
            <a:r>
              <a:rPr lang="en-US"/>
              <a:t>Ninth Level (font 8 </a:t>
            </a:r>
            <a:r>
              <a:rPr lang="en-US" err="1"/>
              <a:t>pt</a:t>
            </a:r>
            <a:r>
              <a:rPr lang="en-US"/>
              <a:t> / before 1.1 / hanging 0.12)</a:t>
            </a:r>
          </a:p>
        </p:txBody>
      </p:sp>
      <p:sp>
        <p:nvSpPr>
          <p:cNvPr id="15" name="Textplatzhalter 14">
            <a:extLst>
              <a:ext uri="{FF2B5EF4-FFF2-40B4-BE49-F238E27FC236}">
                <a16:creationId xmlns:a16="http://schemas.microsoft.com/office/drawing/2014/main" id="{DCBDD29A-8ACB-404D-AD23-78387F589615}"/>
              </a:ext>
            </a:extLst>
          </p:cNvPr>
          <p:cNvSpPr>
            <a:spLocks noGrp="1"/>
          </p:cNvSpPr>
          <p:nvPr>
            <p:ph type="body" sz="quarter" idx="13" hasCustomPrompt="1"/>
          </p:nvPr>
        </p:nvSpPr>
        <p:spPr>
          <a:xfrm>
            <a:off x="5094289" y="1125539"/>
            <a:ext cx="6640510" cy="5040307"/>
          </a:xfrm>
          <a:prstGeom prst="rect">
            <a:avLst/>
          </a:prstGeom>
        </p:spPr>
        <p:txBody>
          <a:bodyPr/>
          <a:lstStyle/>
          <a:p>
            <a:pPr lvl="0"/>
            <a:r>
              <a:rPr lang="en-US"/>
              <a:t>Click to edit Master text styles</a:t>
            </a:r>
          </a:p>
          <a:p>
            <a:pPr lvl="1"/>
            <a:r>
              <a:rPr lang="en-US"/>
              <a:t>Second level (font 14pt / before 0.26 / hanging 0.12)</a:t>
            </a:r>
          </a:p>
          <a:p>
            <a:pPr lvl="2"/>
            <a:r>
              <a:rPr lang="en-US"/>
              <a:t>Third level (font 12 </a:t>
            </a:r>
            <a:r>
              <a:rPr lang="en-US" err="1"/>
              <a:t>pt</a:t>
            </a:r>
            <a:r>
              <a:rPr lang="en-US"/>
              <a:t> / before 0.38 / hanging 0.12)</a:t>
            </a:r>
          </a:p>
          <a:p>
            <a:pPr lvl="3"/>
            <a:r>
              <a:rPr lang="en-US"/>
              <a:t>Fourth level (font 10 </a:t>
            </a:r>
            <a:r>
              <a:rPr lang="en-US" err="1"/>
              <a:t>pt</a:t>
            </a:r>
            <a:r>
              <a:rPr lang="en-US"/>
              <a:t> / before 0.5 / hanging 0.12)</a:t>
            </a:r>
          </a:p>
          <a:p>
            <a:pPr lvl="4"/>
            <a:r>
              <a:rPr lang="en-US"/>
              <a:t>Fifth level (font 8 </a:t>
            </a:r>
            <a:r>
              <a:rPr lang="en-US" err="1"/>
              <a:t>pt</a:t>
            </a:r>
            <a:r>
              <a:rPr lang="en-US"/>
              <a:t> / before 0.62 / hanging 0.12)</a:t>
            </a:r>
          </a:p>
          <a:p>
            <a:pPr lvl="5"/>
            <a:r>
              <a:rPr lang="en-US"/>
              <a:t>Sixth Level (font 8 </a:t>
            </a:r>
            <a:r>
              <a:rPr lang="en-US" err="1"/>
              <a:t>pt</a:t>
            </a:r>
            <a:r>
              <a:rPr lang="en-US"/>
              <a:t> / before 0.74 / hanging 0.12)</a:t>
            </a:r>
          </a:p>
          <a:p>
            <a:pPr lvl="6"/>
            <a:r>
              <a:rPr lang="en-US"/>
              <a:t>Seventh Level (font 8 </a:t>
            </a:r>
            <a:r>
              <a:rPr lang="en-US" err="1"/>
              <a:t>pt</a:t>
            </a:r>
            <a:r>
              <a:rPr lang="en-US"/>
              <a:t> / before 0.86 / hanging 0.12)</a:t>
            </a:r>
          </a:p>
          <a:p>
            <a:pPr lvl="7"/>
            <a:r>
              <a:rPr lang="en-US"/>
              <a:t>Eighth Level (font 8 </a:t>
            </a:r>
            <a:r>
              <a:rPr lang="en-US" err="1"/>
              <a:t>pt</a:t>
            </a:r>
            <a:r>
              <a:rPr lang="en-US"/>
              <a:t> / before 0.98 / hanging 0.12)</a:t>
            </a:r>
          </a:p>
          <a:p>
            <a:pPr lvl="8"/>
            <a:r>
              <a:rPr lang="en-US"/>
              <a:t>Ninth Level (font 8 </a:t>
            </a:r>
            <a:r>
              <a:rPr lang="en-US" err="1"/>
              <a:t>pt</a:t>
            </a:r>
            <a:r>
              <a:rPr lang="en-US"/>
              <a:t> / before 1.1 / hanging 0.12)</a:t>
            </a:r>
          </a:p>
        </p:txBody>
      </p:sp>
    </p:spTree>
    <p:extLst>
      <p:ext uri="{BB962C8B-B14F-4D97-AF65-F5344CB8AC3E}">
        <p14:creationId xmlns:p14="http://schemas.microsoft.com/office/powerpoint/2010/main" val="624138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Example">
    <p:spTree>
      <p:nvGrpSpPr>
        <p:cNvPr id="1" name=""/>
        <p:cNvGrpSpPr/>
        <p:nvPr/>
      </p:nvGrpSpPr>
      <p:grpSpPr>
        <a:xfrm>
          <a:off x="0" y="0"/>
          <a:ext cx="0" cy="0"/>
          <a:chOff x="0" y="0"/>
          <a:chExt cx="0" cy="0"/>
        </a:xfrm>
      </p:grpSpPr>
      <p:pic>
        <p:nvPicPr>
          <p:cNvPr id="4" name="Picture 3" hidden="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8" name="Picture 17"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1295400"/>
            <a:ext cx="4627996" cy="2125532"/>
          </a:xfrm>
          <a:prstGeom prst="rect">
            <a:avLst/>
          </a:prstGeom>
        </p:spPr>
      </p:pic>
      <p:sp>
        <p:nvSpPr>
          <p:cNvPr id="25" name="TextBox 24">
            <a:extLst>
              <a:ext uri="{FF2B5EF4-FFF2-40B4-BE49-F238E27FC236}">
                <a16:creationId xmlns:a16="http://schemas.microsoft.com/office/drawing/2014/main" id="{7E0434DB-3B27-D540-AB97-A58DF145623D}"/>
              </a:ext>
            </a:extLst>
          </p:cNvPr>
          <p:cNvSpPr txBox="1"/>
          <p:nvPr userDrawn="1"/>
        </p:nvSpPr>
        <p:spPr>
          <a:xfrm>
            <a:off x="2312683" y="6247115"/>
            <a:ext cx="1475194" cy="584775"/>
          </a:xfrm>
          <a:prstGeom prst="rect">
            <a:avLst/>
          </a:prstGeom>
        </p:spPr>
        <p:txBody>
          <a:bodyPr vert="horz" lIns="91440" tIns="45720" rIns="91440" bIns="45720" rtlCol="0">
            <a:normAutofit/>
          </a:bodyPr>
          <a:lstStyle>
            <a:lvl1pPr lvl="0" indent="0">
              <a:lnSpc>
                <a:spcPct val="100000"/>
              </a:lnSpc>
              <a:spcBef>
                <a:spcPts val="0"/>
              </a:spcBef>
              <a:buFont typeface="Arial" panose="020B0604020202020204" pitchFamily="34" charset="0"/>
              <a:buNone/>
              <a:defRPr sz="1600" baseline="0">
                <a:solidFill>
                  <a:srgbClr val="94969C"/>
                </a:solidFill>
              </a:defRPr>
            </a:lvl1pPr>
            <a:lvl2pPr indent="0">
              <a:lnSpc>
                <a:spcPct val="90000"/>
              </a:lnSpc>
              <a:spcBef>
                <a:spcPts val="500"/>
              </a:spcBef>
              <a:buFont typeface="Arial" panose="020B0604020202020204" pitchFamily="34" charset="0"/>
              <a:buNone/>
              <a:defRPr sz="1600">
                <a:solidFill>
                  <a:schemeClr val="tx2"/>
                </a:solidFill>
              </a:defRPr>
            </a:lvl2pPr>
            <a:lvl3pPr indent="0">
              <a:lnSpc>
                <a:spcPct val="90000"/>
              </a:lnSpc>
              <a:spcBef>
                <a:spcPts val="500"/>
              </a:spcBef>
              <a:buFont typeface="Arial" panose="020B0604020202020204" pitchFamily="34" charset="0"/>
              <a:buNone/>
              <a:defRPr sz="1400">
                <a:solidFill>
                  <a:schemeClr val="tx2"/>
                </a:solidFill>
              </a:defRPr>
            </a:lvl3pPr>
            <a:lvl4pPr indent="0">
              <a:lnSpc>
                <a:spcPct val="90000"/>
              </a:lnSpc>
              <a:spcBef>
                <a:spcPts val="500"/>
              </a:spcBef>
              <a:buFont typeface="Arial" panose="020B0604020202020204" pitchFamily="34" charset="0"/>
              <a:buNone/>
              <a:defRPr sz="1200">
                <a:solidFill>
                  <a:schemeClr val="tx2"/>
                </a:solidFill>
              </a:defRPr>
            </a:lvl4pPr>
            <a:lvl5pPr indent="0">
              <a:lnSpc>
                <a:spcPct val="90000"/>
              </a:lnSpc>
              <a:spcBef>
                <a:spcPts val="500"/>
              </a:spcBef>
              <a:buFont typeface="Arial" panose="020B0604020202020204" pitchFamily="34" charset="0"/>
              <a:buNone/>
              <a:defRPr sz="12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endParaRPr lang="en-US" dirty="0"/>
          </a:p>
        </p:txBody>
      </p:sp>
      <p:sp>
        <p:nvSpPr>
          <p:cNvPr id="26" name="Rectangle 25">
            <a:extLst>
              <a:ext uri="{FF2B5EF4-FFF2-40B4-BE49-F238E27FC236}">
                <a16:creationId xmlns:a16="http://schemas.microsoft.com/office/drawing/2014/main" id="{CABDAE19-E5C9-CE47-88B9-5CB7B65E4641}"/>
              </a:ext>
            </a:extLst>
          </p:cNvPr>
          <p:cNvSpPr>
            <a:spLocks noChangeAspect="1"/>
          </p:cNvSpPr>
          <p:nvPr userDrawn="1"/>
        </p:nvSpPr>
        <p:spPr>
          <a:xfrm>
            <a:off x="1" y="0"/>
            <a:ext cx="48768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7" name="Title 1">
            <a:extLst>
              <a:ext uri="{FF2B5EF4-FFF2-40B4-BE49-F238E27FC236}">
                <a16:creationId xmlns:a16="http://schemas.microsoft.com/office/drawing/2014/main" id="{ECA1A39E-D551-804F-B57E-6C5C466A80F5}"/>
              </a:ext>
            </a:extLst>
          </p:cNvPr>
          <p:cNvSpPr>
            <a:spLocks noGrp="1"/>
          </p:cNvSpPr>
          <p:nvPr>
            <p:ph type="ctrTitle" hasCustomPrompt="1"/>
          </p:nvPr>
        </p:nvSpPr>
        <p:spPr>
          <a:xfrm>
            <a:off x="368346" y="711200"/>
            <a:ext cx="4133088" cy="3662019"/>
          </a:xfrm>
          <a:prstGeom prst="rect">
            <a:avLst/>
          </a:prstGeom>
        </p:spPr>
        <p:txBody>
          <a:bodyPr vert="horz" lIns="0" tIns="0" rIns="0" bIns="0" rtlCol="0" anchor="b" anchorCtr="0">
            <a:noAutofit/>
          </a:bodyPr>
          <a:lstStyle>
            <a:lvl1pPr>
              <a:lnSpc>
                <a:spcPct val="100000"/>
              </a:lnSpc>
              <a:defRPr lang="en-US" sz="2800" dirty="0">
                <a:solidFill>
                  <a:schemeClr val="tx2"/>
                </a:solidFill>
              </a:defRPr>
            </a:lvl1pPr>
          </a:lstStyle>
          <a:p>
            <a:r>
              <a:rPr lang="en-US" dirty="0"/>
              <a:t>Divider Slide  #1: Click to Add Title in Arial Bold 28pt. Title Case.</a:t>
            </a:r>
          </a:p>
        </p:txBody>
      </p:sp>
      <p:sp>
        <p:nvSpPr>
          <p:cNvPr id="28" name="Subtitle 2">
            <a:extLst>
              <a:ext uri="{FF2B5EF4-FFF2-40B4-BE49-F238E27FC236}">
                <a16:creationId xmlns:a16="http://schemas.microsoft.com/office/drawing/2014/main" id="{ECC7C431-5C9A-5A48-A38A-31C957BB39E9}"/>
              </a:ext>
            </a:extLst>
          </p:cNvPr>
          <p:cNvSpPr>
            <a:spLocks noGrp="1"/>
          </p:cNvSpPr>
          <p:nvPr>
            <p:ph type="subTitle" idx="1" hasCustomPrompt="1"/>
          </p:nvPr>
        </p:nvSpPr>
        <p:spPr>
          <a:xfrm>
            <a:off x="368345" y="4673659"/>
            <a:ext cx="4133088" cy="1243584"/>
          </a:xfrm>
          <a:prstGeom prst="rect">
            <a:avLst/>
          </a:prstGeom>
        </p:spPr>
        <p:txBody>
          <a:bodyPr>
            <a:no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29" name="TextBox 28">
            <a:extLst>
              <a:ext uri="{FF2B5EF4-FFF2-40B4-BE49-F238E27FC236}">
                <a16:creationId xmlns:a16="http://schemas.microsoft.com/office/drawing/2014/main" id="{92820DBE-C751-1D46-86EB-F9BDD8536B0F}"/>
              </a:ext>
            </a:extLst>
          </p:cNvPr>
          <p:cNvSpPr txBox="1"/>
          <p:nvPr userDrawn="1"/>
        </p:nvSpPr>
        <p:spPr>
          <a:xfrm>
            <a:off x="353332" y="6247364"/>
            <a:ext cx="3222028" cy="215444"/>
          </a:xfrm>
          <a:prstGeom prst="rect">
            <a:avLst/>
          </a:prstGeom>
          <a:noFill/>
        </p:spPr>
        <p:txBody>
          <a:bodyPr wrap="square" lIns="0" tIns="0" rIns="0" bIns="0" rtlCol="0">
            <a:spAutoFit/>
          </a:bodyPr>
          <a:lstStyle/>
          <a:p>
            <a:r>
              <a:rPr lang="en-US" sz="1400" b="1" dirty="0">
                <a:solidFill>
                  <a:schemeClr val="tx2"/>
                </a:solidFill>
              </a:rPr>
              <a:t>EVERY CONNECTION COUNTS</a:t>
            </a:r>
          </a:p>
        </p:txBody>
      </p:sp>
      <p:cxnSp>
        <p:nvCxnSpPr>
          <p:cNvPr id="30" name="Straight Connector 29">
            <a:extLst>
              <a:ext uri="{FF2B5EF4-FFF2-40B4-BE49-F238E27FC236}">
                <a16:creationId xmlns:a16="http://schemas.microsoft.com/office/drawing/2014/main" id="{87DD8F2F-6B66-B34E-9434-BD1260F62D22}"/>
              </a:ext>
            </a:extLst>
          </p:cNvPr>
          <p:cNvCxnSpPr>
            <a:cxnSpLocks/>
          </p:cNvCxnSpPr>
          <p:nvPr userDrawn="1"/>
        </p:nvCxnSpPr>
        <p:spPr>
          <a:xfrm>
            <a:off x="358514" y="4508499"/>
            <a:ext cx="41330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Placeholder 5">
            <a:extLst>
              <a:ext uri="{FF2B5EF4-FFF2-40B4-BE49-F238E27FC236}">
                <a16:creationId xmlns:a16="http://schemas.microsoft.com/office/drawing/2014/main" id="{89C3C1CF-320F-9144-A9ED-A2486F2E794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876800" y="0"/>
            <a:ext cx="7315200" cy="6858000"/>
          </a:xfrm>
          <a:prstGeom prst="rect">
            <a:avLst/>
          </a:prstGeom>
        </p:spPr>
      </p:pic>
    </p:spTree>
    <p:extLst>
      <p:ext uri="{BB962C8B-B14F-4D97-AF65-F5344CB8AC3E}">
        <p14:creationId xmlns:p14="http://schemas.microsoft.com/office/powerpoint/2010/main" val="15249356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lank Slide 1">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30DBF984-761B-4AAC-ADE9-6391B34A6E5A}"/>
              </a:ext>
            </a:extLst>
          </p:cNvPr>
          <p:cNvSpPr>
            <a:spLocks noGrp="1"/>
          </p:cNvSpPr>
          <p:nvPr>
            <p:ph type="sldNum" sz="quarter" idx="4"/>
          </p:nvPr>
        </p:nvSpPr>
        <p:spPr>
          <a:xfrm>
            <a:off x="457200" y="6485184"/>
            <a:ext cx="257176" cy="370910"/>
          </a:xfrm>
          <a:prstGeom prst="rect">
            <a:avLst/>
          </a:prstGeom>
          <a:noFill/>
        </p:spPr>
        <p:txBody>
          <a:bodyPr wrap="none" lIns="0" tIns="46800" rIns="0" bIns="0" rtlCol="0">
            <a:noAutofit/>
          </a:bodyPr>
          <a:lstStyle>
            <a:lvl1pPr>
              <a:defRPr lang="en-US" sz="800" b="0" baseline="0" smtClean="0">
                <a:effectLst/>
                <a:latin typeface="Arial" panose="020B0604020202020204" pitchFamily="34" charset="0"/>
                <a:cs typeface="Arial" panose="020B0604020202020204" pitchFamily="34" charset="0"/>
              </a:defRPr>
            </a:lvl1pPr>
          </a:lstStyle>
          <a:p>
            <a:fld id="{CA431686-8DE2-9B43-980D-29AE692D7900}" type="slidenum">
              <a:rPr lang="de-DE" smtClean="0"/>
              <a:pPr/>
              <a:t>‹#›</a:t>
            </a:fld>
            <a:endParaRPr lang="de-DE"/>
          </a:p>
        </p:txBody>
      </p:sp>
    </p:spTree>
    <p:extLst>
      <p:ext uri="{BB962C8B-B14F-4D97-AF65-F5344CB8AC3E}">
        <p14:creationId xmlns:p14="http://schemas.microsoft.com/office/powerpoint/2010/main" val="4983535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Blank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618562"/>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Video">
    <p:bg>
      <p:bgPr>
        <a:solidFill>
          <a:srgbClr val="000000"/>
        </a:solidFill>
        <a:effectLst/>
      </p:bgPr>
    </p:bg>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B2664959-46D8-054F-8588-033E387479F3}"/>
              </a:ext>
            </a:extLst>
          </p:cNvPr>
          <p:cNvSpPr>
            <a:spLocks noGrp="1"/>
          </p:cNvSpPr>
          <p:nvPr>
            <p:ph type="media" sz="quarter" idx="11" hasCustomPrompt="1"/>
          </p:nvPr>
        </p:nvSpPr>
        <p:spPr>
          <a:xfrm>
            <a:off x="0" y="0"/>
            <a:ext cx="12192000" cy="6858000"/>
          </a:xfrm>
          <a:prstGeom prst="rect">
            <a:avLst/>
          </a:prstGeom>
          <a:noFill/>
        </p:spPr>
        <p:txBody>
          <a:bodyPr/>
          <a:lstStyle>
            <a:lvl1pPr>
              <a:defRPr>
                <a:solidFill>
                  <a:schemeClr val="bg1"/>
                </a:solidFill>
              </a:defRPr>
            </a:lvl1pPr>
          </a:lstStyle>
          <a:p>
            <a:r>
              <a:rPr lang="en-US"/>
              <a:t> Click on icon to add video</a:t>
            </a:r>
          </a:p>
        </p:txBody>
      </p:sp>
    </p:spTree>
    <p:extLst>
      <p:ext uri="{BB962C8B-B14F-4D97-AF65-F5344CB8AC3E}">
        <p14:creationId xmlns:p14="http://schemas.microsoft.com/office/powerpoint/2010/main" val="8513686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Every Connection Counts Title 1">
    <p:spTree>
      <p:nvGrpSpPr>
        <p:cNvPr id="1" name=""/>
        <p:cNvGrpSpPr/>
        <p:nvPr/>
      </p:nvGrpSpPr>
      <p:grpSpPr>
        <a:xfrm>
          <a:off x="0" y="0"/>
          <a:ext cx="0" cy="0"/>
          <a:chOff x="0" y="0"/>
          <a:chExt cx="0" cy="0"/>
        </a:xfrm>
      </p:grpSpPr>
      <p:pic>
        <p:nvPicPr>
          <p:cNvPr id="4" name="Picture 3" hidden="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8" name="Picture 17"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295400"/>
            <a:ext cx="4627996" cy="2125532"/>
          </a:xfrm>
          <a:prstGeom prst="rect">
            <a:avLst/>
          </a:prstGeom>
        </p:spPr>
      </p:pic>
      <p:sp>
        <p:nvSpPr>
          <p:cNvPr id="15" name="TextBox 14">
            <a:extLst>
              <a:ext uri="{FF2B5EF4-FFF2-40B4-BE49-F238E27FC236}">
                <a16:creationId xmlns:a16="http://schemas.microsoft.com/office/drawing/2014/main" id="{E448585E-6D04-6A48-8018-C49541C02DA5}"/>
              </a:ext>
            </a:extLst>
          </p:cNvPr>
          <p:cNvSpPr txBox="1"/>
          <p:nvPr/>
        </p:nvSpPr>
        <p:spPr>
          <a:xfrm>
            <a:off x="2411006" y="6247115"/>
            <a:ext cx="1475194" cy="584775"/>
          </a:xfrm>
          <a:prstGeom prst="rect">
            <a:avLst/>
          </a:prstGeom>
        </p:spPr>
        <p:txBody>
          <a:bodyPr vert="horz" lIns="91440" tIns="45720" rIns="91440" bIns="45720" rtlCol="0">
            <a:normAutofit/>
          </a:bodyPr>
          <a:lstStyle>
            <a:lvl1pPr lvl="0" indent="0">
              <a:lnSpc>
                <a:spcPct val="100000"/>
              </a:lnSpc>
              <a:spcBef>
                <a:spcPts val="0"/>
              </a:spcBef>
              <a:buFont typeface="Arial" panose="020B0604020202020204" pitchFamily="34" charset="0"/>
              <a:buNone/>
              <a:defRPr sz="1600" baseline="0">
                <a:solidFill>
                  <a:srgbClr val="94969C"/>
                </a:solidFill>
              </a:defRPr>
            </a:lvl1pPr>
            <a:lvl2pPr indent="0">
              <a:lnSpc>
                <a:spcPct val="90000"/>
              </a:lnSpc>
              <a:spcBef>
                <a:spcPts val="500"/>
              </a:spcBef>
              <a:buFont typeface="Arial" panose="020B0604020202020204" pitchFamily="34" charset="0"/>
              <a:buNone/>
              <a:defRPr sz="1600">
                <a:solidFill>
                  <a:schemeClr val="tx2"/>
                </a:solidFill>
              </a:defRPr>
            </a:lvl2pPr>
            <a:lvl3pPr indent="0">
              <a:lnSpc>
                <a:spcPct val="90000"/>
              </a:lnSpc>
              <a:spcBef>
                <a:spcPts val="500"/>
              </a:spcBef>
              <a:buFont typeface="Arial" panose="020B0604020202020204" pitchFamily="34" charset="0"/>
              <a:buNone/>
              <a:defRPr sz="1400">
                <a:solidFill>
                  <a:schemeClr val="tx2"/>
                </a:solidFill>
              </a:defRPr>
            </a:lvl3pPr>
            <a:lvl4pPr indent="0">
              <a:lnSpc>
                <a:spcPct val="90000"/>
              </a:lnSpc>
              <a:spcBef>
                <a:spcPts val="500"/>
              </a:spcBef>
              <a:buFont typeface="Arial" panose="020B0604020202020204" pitchFamily="34" charset="0"/>
              <a:buNone/>
              <a:defRPr sz="1200">
                <a:solidFill>
                  <a:schemeClr val="tx2"/>
                </a:solidFill>
              </a:defRPr>
            </a:lvl4pPr>
            <a:lvl5pPr indent="0">
              <a:lnSpc>
                <a:spcPct val="90000"/>
              </a:lnSpc>
              <a:spcBef>
                <a:spcPts val="500"/>
              </a:spcBef>
              <a:buFont typeface="Arial" panose="020B0604020202020204" pitchFamily="34" charset="0"/>
              <a:buNone/>
              <a:defRPr sz="12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endParaRPr lang="en-US"/>
          </a:p>
        </p:txBody>
      </p:sp>
      <p:sp>
        <p:nvSpPr>
          <p:cNvPr id="16" name="Rectangle 15">
            <a:extLst>
              <a:ext uri="{FF2B5EF4-FFF2-40B4-BE49-F238E27FC236}">
                <a16:creationId xmlns:a16="http://schemas.microsoft.com/office/drawing/2014/main" id="{B2C31E51-98A8-694F-B61B-DA6EEF6459F6}"/>
              </a:ext>
            </a:extLst>
          </p:cNvPr>
          <p:cNvSpPr>
            <a:spLocks noChangeAspect="1"/>
          </p:cNvSpPr>
          <p:nvPr/>
        </p:nvSpPr>
        <p:spPr>
          <a:xfrm>
            <a:off x="0" y="0"/>
            <a:ext cx="12192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63F44585-9CD4-1540-BF2C-408573C5F803}"/>
              </a:ext>
            </a:extLst>
          </p:cNvPr>
          <p:cNvSpPr/>
          <p:nvPr/>
        </p:nvSpPr>
        <p:spPr>
          <a:xfrm flipV="1">
            <a:off x="-1" y="1012825"/>
            <a:ext cx="3438525" cy="64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D641D52-84F7-D647-95E2-93AEFB8228F5}"/>
              </a:ext>
            </a:extLst>
          </p:cNvPr>
          <p:cNvSpPr/>
          <p:nvPr/>
        </p:nvSpPr>
        <p:spPr>
          <a:xfrm>
            <a:off x="701820" y="1236340"/>
            <a:ext cx="10382251" cy="3539430"/>
          </a:xfrm>
          <a:prstGeom prst="rect">
            <a:avLst/>
          </a:prstGeom>
        </p:spPr>
        <p:txBody>
          <a:bodyPr wrap="square">
            <a:spAutoFit/>
          </a:bodyPr>
          <a:lstStyle/>
          <a:p>
            <a:pPr>
              <a:lnSpc>
                <a:spcPct val="80000"/>
              </a:lnSpc>
            </a:pPr>
            <a:r>
              <a:rPr lang="en-US" sz="7000" b="1" cap="all">
                <a:solidFill>
                  <a:schemeClr val="bg1"/>
                </a:solidFill>
              </a:rPr>
              <a:t>WHEN</a:t>
            </a:r>
            <a:br>
              <a:rPr lang="en-US" sz="7000" b="1" cap="all">
                <a:solidFill>
                  <a:schemeClr val="bg1"/>
                </a:solidFill>
              </a:rPr>
            </a:br>
            <a:r>
              <a:rPr lang="en-US" sz="7000" b="1" cap="all">
                <a:solidFill>
                  <a:schemeClr val="bg1"/>
                </a:solidFill>
              </a:rPr>
              <a:t>TECHNOLOGY</a:t>
            </a:r>
            <a:br>
              <a:rPr lang="en-US" sz="7000" b="1" cap="all">
                <a:solidFill>
                  <a:schemeClr val="bg1"/>
                </a:solidFill>
              </a:rPr>
            </a:br>
            <a:r>
              <a:rPr lang="en-US" sz="7000" b="1" cap="all">
                <a:solidFill>
                  <a:schemeClr val="bg1"/>
                </a:solidFill>
              </a:rPr>
              <a:t>CONNECTS,</a:t>
            </a:r>
            <a:br>
              <a:rPr lang="en-US" sz="7000" b="1" cap="all">
                <a:solidFill>
                  <a:schemeClr val="bg1"/>
                </a:solidFill>
              </a:rPr>
            </a:br>
            <a:r>
              <a:rPr lang="en-US" sz="7000" b="1" cap="all">
                <a:solidFill>
                  <a:schemeClr val="bg1"/>
                </a:solidFill>
              </a:rPr>
              <a:t>SO DOES HUMANITY.</a:t>
            </a:r>
            <a:endParaRPr lang="en-US" sz="7000" b="1">
              <a:solidFill>
                <a:schemeClr val="bg1"/>
              </a:solidFill>
            </a:endParaRPr>
          </a:p>
        </p:txBody>
      </p:sp>
      <p:pic>
        <p:nvPicPr>
          <p:cNvPr id="23" name="Picture 22">
            <a:extLst>
              <a:ext uri="{FF2B5EF4-FFF2-40B4-BE49-F238E27FC236}">
                <a16:creationId xmlns:a16="http://schemas.microsoft.com/office/drawing/2014/main" id="{1CC7EB59-697F-BE40-A466-19DEDCC0BA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92951" y="5215637"/>
            <a:ext cx="2292948" cy="1310257"/>
          </a:xfrm>
          <a:prstGeom prst="rect">
            <a:avLst/>
          </a:prstGeom>
        </p:spPr>
      </p:pic>
      <p:pic>
        <p:nvPicPr>
          <p:cNvPr id="11" name="Picture 10" hidden="1">
            <a:extLst>
              <a:ext uri="{FF2B5EF4-FFF2-40B4-BE49-F238E27FC236}">
                <a16:creationId xmlns:a16="http://schemas.microsoft.com/office/drawing/2014/main" id="{735AF164-5BA5-0540-AC75-6FC45B99E76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4" name="Picture 13" hidden="1">
            <a:extLst>
              <a:ext uri="{FF2B5EF4-FFF2-40B4-BE49-F238E27FC236}">
                <a16:creationId xmlns:a16="http://schemas.microsoft.com/office/drawing/2014/main" id="{DC987BD6-70A2-0A45-A795-1BFB4C2BBDD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1295400"/>
            <a:ext cx="4627996" cy="2125532"/>
          </a:xfrm>
          <a:prstGeom prst="rect">
            <a:avLst/>
          </a:prstGeom>
        </p:spPr>
      </p:pic>
      <p:sp>
        <p:nvSpPr>
          <p:cNvPr id="17" name="TextBox 16">
            <a:extLst>
              <a:ext uri="{FF2B5EF4-FFF2-40B4-BE49-F238E27FC236}">
                <a16:creationId xmlns:a16="http://schemas.microsoft.com/office/drawing/2014/main" id="{A8433587-EBEA-BC40-AFD0-0054455AE5A8}"/>
              </a:ext>
            </a:extLst>
          </p:cNvPr>
          <p:cNvSpPr txBox="1"/>
          <p:nvPr userDrawn="1"/>
        </p:nvSpPr>
        <p:spPr>
          <a:xfrm>
            <a:off x="2411006" y="6247115"/>
            <a:ext cx="1475194" cy="584775"/>
          </a:xfrm>
          <a:prstGeom prst="rect">
            <a:avLst/>
          </a:prstGeom>
        </p:spPr>
        <p:txBody>
          <a:bodyPr vert="horz" lIns="91440" tIns="45720" rIns="91440" bIns="45720" rtlCol="0">
            <a:normAutofit/>
          </a:bodyPr>
          <a:lstStyle>
            <a:lvl1pPr lvl="0" indent="0">
              <a:lnSpc>
                <a:spcPct val="100000"/>
              </a:lnSpc>
              <a:spcBef>
                <a:spcPts val="0"/>
              </a:spcBef>
              <a:buFont typeface="Arial" panose="020B0604020202020204" pitchFamily="34" charset="0"/>
              <a:buNone/>
              <a:defRPr sz="1600" baseline="0">
                <a:solidFill>
                  <a:srgbClr val="94969C"/>
                </a:solidFill>
              </a:defRPr>
            </a:lvl1pPr>
            <a:lvl2pPr indent="0">
              <a:lnSpc>
                <a:spcPct val="90000"/>
              </a:lnSpc>
              <a:spcBef>
                <a:spcPts val="500"/>
              </a:spcBef>
              <a:buFont typeface="Arial" panose="020B0604020202020204" pitchFamily="34" charset="0"/>
              <a:buNone/>
              <a:defRPr sz="1600">
                <a:solidFill>
                  <a:schemeClr val="tx2"/>
                </a:solidFill>
              </a:defRPr>
            </a:lvl2pPr>
            <a:lvl3pPr indent="0">
              <a:lnSpc>
                <a:spcPct val="90000"/>
              </a:lnSpc>
              <a:spcBef>
                <a:spcPts val="500"/>
              </a:spcBef>
              <a:buFont typeface="Arial" panose="020B0604020202020204" pitchFamily="34" charset="0"/>
              <a:buNone/>
              <a:defRPr sz="1400">
                <a:solidFill>
                  <a:schemeClr val="tx2"/>
                </a:solidFill>
              </a:defRPr>
            </a:lvl3pPr>
            <a:lvl4pPr indent="0">
              <a:lnSpc>
                <a:spcPct val="90000"/>
              </a:lnSpc>
              <a:spcBef>
                <a:spcPts val="500"/>
              </a:spcBef>
              <a:buFont typeface="Arial" panose="020B0604020202020204" pitchFamily="34" charset="0"/>
              <a:buNone/>
              <a:defRPr sz="1200">
                <a:solidFill>
                  <a:schemeClr val="tx2"/>
                </a:solidFill>
              </a:defRPr>
            </a:lvl4pPr>
            <a:lvl5pPr indent="0">
              <a:lnSpc>
                <a:spcPct val="90000"/>
              </a:lnSpc>
              <a:spcBef>
                <a:spcPts val="500"/>
              </a:spcBef>
              <a:buFont typeface="Arial" panose="020B0604020202020204" pitchFamily="34" charset="0"/>
              <a:buNone/>
              <a:defRPr sz="12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endParaRPr lang="en-US"/>
          </a:p>
        </p:txBody>
      </p:sp>
      <p:sp>
        <p:nvSpPr>
          <p:cNvPr id="30" name="Rectangle 29">
            <a:extLst>
              <a:ext uri="{FF2B5EF4-FFF2-40B4-BE49-F238E27FC236}">
                <a16:creationId xmlns:a16="http://schemas.microsoft.com/office/drawing/2014/main" id="{11C9DBFA-7C63-9A42-8D34-85290155702B}"/>
              </a:ext>
            </a:extLst>
          </p:cNvPr>
          <p:cNvSpPr/>
          <p:nvPr userDrawn="1"/>
        </p:nvSpPr>
        <p:spPr>
          <a:xfrm flipV="1">
            <a:off x="822325" y="4715424"/>
            <a:ext cx="11369675" cy="64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584FE53-37BB-B348-A18D-1483B55007AA}"/>
              </a:ext>
            </a:extLst>
          </p:cNvPr>
          <p:cNvSpPr/>
          <p:nvPr userDrawn="1"/>
        </p:nvSpPr>
        <p:spPr>
          <a:xfrm>
            <a:off x="808217" y="5828605"/>
            <a:ext cx="3038652" cy="323165"/>
          </a:xfrm>
          <a:prstGeom prst="rect">
            <a:avLst/>
          </a:prstGeom>
        </p:spPr>
        <p:txBody>
          <a:bodyPr wrap="square" lIns="0" rIns="0">
            <a:spAutoFit/>
          </a:bodyPr>
          <a:lstStyle/>
          <a:p>
            <a:r>
              <a:rPr lang="en-US" sz="1460" b="1">
                <a:solidFill>
                  <a:schemeClr val="bg1"/>
                </a:solidFill>
              </a:rPr>
              <a:t>EVERY CONNECTION COUNTS</a:t>
            </a:r>
          </a:p>
        </p:txBody>
      </p:sp>
    </p:spTree>
    <p:extLst>
      <p:ext uri="{BB962C8B-B14F-4D97-AF65-F5344CB8AC3E}">
        <p14:creationId xmlns:p14="http://schemas.microsoft.com/office/powerpoint/2010/main" val="28267002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Every Connection Counts Title 2">
    <p:spTree>
      <p:nvGrpSpPr>
        <p:cNvPr id="1" name=""/>
        <p:cNvGrpSpPr/>
        <p:nvPr/>
      </p:nvGrpSpPr>
      <p:grpSpPr>
        <a:xfrm>
          <a:off x="0" y="0"/>
          <a:ext cx="0" cy="0"/>
          <a:chOff x="0" y="0"/>
          <a:chExt cx="0" cy="0"/>
        </a:xfrm>
      </p:grpSpPr>
      <p:pic>
        <p:nvPicPr>
          <p:cNvPr id="4" name="Picture 3" hidden="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8" name="Picture 17"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295400"/>
            <a:ext cx="4627996" cy="2125532"/>
          </a:xfrm>
          <a:prstGeom prst="rect">
            <a:avLst/>
          </a:prstGeom>
        </p:spPr>
      </p:pic>
      <p:sp>
        <p:nvSpPr>
          <p:cNvPr id="15" name="TextBox 14">
            <a:extLst>
              <a:ext uri="{FF2B5EF4-FFF2-40B4-BE49-F238E27FC236}">
                <a16:creationId xmlns:a16="http://schemas.microsoft.com/office/drawing/2014/main" id="{E448585E-6D04-6A48-8018-C49541C02DA5}"/>
              </a:ext>
            </a:extLst>
          </p:cNvPr>
          <p:cNvSpPr txBox="1"/>
          <p:nvPr/>
        </p:nvSpPr>
        <p:spPr>
          <a:xfrm>
            <a:off x="2411006" y="6247115"/>
            <a:ext cx="1475194" cy="584775"/>
          </a:xfrm>
          <a:prstGeom prst="rect">
            <a:avLst/>
          </a:prstGeom>
        </p:spPr>
        <p:txBody>
          <a:bodyPr vert="horz" lIns="91440" tIns="45720" rIns="91440" bIns="45720" rtlCol="0">
            <a:normAutofit/>
          </a:bodyPr>
          <a:lstStyle>
            <a:lvl1pPr lvl="0" indent="0">
              <a:lnSpc>
                <a:spcPct val="100000"/>
              </a:lnSpc>
              <a:spcBef>
                <a:spcPts val="0"/>
              </a:spcBef>
              <a:buFont typeface="Arial" panose="020B0604020202020204" pitchFamily="34" charset="0"/>
              <a:buNone/>
              <a:defRPr sz="1600" baseline="0">
                <a:solidFill>
                  <a:srgbClr val="94969C"/>
                </a:solidFill>
              </a:defRPr>
            </a:lvl1pPr>
            <a:lvl2pPr indent="0">
              <a:lnSpc>
                <a:spcPct val="90000"/>
              </a:lnSpc>
              <a:spcBef>
                <a:spcPts val="500"/>
              </a:spcBef>
              <a:buFont typeface="Arial" panose="020B0604020202020204" pitchFamily="34" charset="0"/>
              <a:buNone/>
              <a:defRPr sz="1600">
                <a:solidFill>
                  <a:schemeClr val="tx2"/>
                </a:solidFill>
              </a:defRPr>
            </a:lvl2pPr>
            <a:lvl3pPr indent="0">
              <a:lnSpc>
                <a:spcPct val="90000"/>
              </a:lnSpc>
              <a:spcBef>
                <a:spcPts val="500"/>
              </a:spcBef>
              <a:buFont typeface="Arial" panose="020B0604020202020204" pitchFamily="34" charset="0"/>
              <a:buNone/>
              <a:defRPr sz="1400">
                <a:solidFill>
                  <a:schemeClr val="tx2"/>
                </a:solidFill>
              </a:defRPr>
            </a:lvl3pPr>
            <a:lvl4pPr indent="0">
              <a:lnSpc>
                <a:spcPct val="90000"/>
              </a:lnSpc>
              <a:spcBef>
                <a:spcPts val="500"/>
              </a:spcBef>
              <a:buFont typeface="Arial" panose="020B0604020202020204" pitchFamily="34" charset="0"/>
              <a:buNone/>
              <a:defRPr sz="1200">
                <a:solidFill>
                  <a:schemeClr val="tx2"/>
                </a:solidFill>
              </a:defRPr>
            </a:lvl4pPr>
            <a:lvl5pPr indent="0">
              <a:lnSpc>
                <a:spcPct val="90000"/>
              </a:lnSpc>
              <a:spcBef>
                <a:spcPts val="500"/>
              </a:spcBef>
              <a:buFont typeface="Arial" panose="020B0604020202020204" pitchFamily="34" charset="0"/>
              <a:buNone/>
              <a:defRPr sz="12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endParaRPr lang="en-US"/>
          </a:p>
        </p:txBody>
      </p:sp>
      <p:sp>
        <p:nvSpPr>
          <p:cNvPr id="16" name="Rectangle 15">
            <a:extLst>
              <a:ext uri="{FF2B5EF4-FFF2-40B4-BE49-F238E27FC236}">
                <a16:creationId xmlns:a16="http://schemas.microsoft.com/office/drawing/2014/main" id="{B2C31E51-98A8-694F-B61B-DA6EEF6459F6}"/>
              </a:ext>
            </a:extLst>
          </p:cNvPr>
          <p:cNvSpPr>
            <a:spLocks noChangeAspect="1"/>
          </p:cNvSpPr>
          <p:nvPr/>
        </p:nvSpPr>
        <p:spPr>
          <a:xfrm>
            <a:off x="0" y="0"/>
            <a:ext cx="12192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63F44585-9CD4-1540-BF2C-408573C5F803}"/>
              </a:ext>
            </a:extLst>
          </p:cNvPr>
          <p:cNvSpPr/>
          <p:nvPr/>
        </p:nvSpPr>
        <p:spPr>
          <a:xfrm>
            <a:off x="0" y="1012837"/>
            <a:ext cx="2682875" cy="63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ADE2310-9E50-D24D-B896-71DE1C01244C}"/>
              </a:ext>
            </a:extLst>
          </p:cNvPr>
          <p:cNvSpPr/>
          <p:nvPr/>
        </p:nvSpPr>
        <p:spPr>
          <a:xfrm flipV="1">
            <a:off x="822325" y="4715424"/>
            <a:ext cx="11369675" cy="64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D641D52-84F7-D647-95E2-93AEFB8228F5}"/>
              </a:ext>
            </a:extLst>
          </p:cNvPr>
          <p:cNvSpPr/>
          <p:nvPr/>
        </p:nvSpPr>
        <p:spPr>
          <a:xfrm>
            <a:off x="714520" y="1236340"/>
            <a:ext cx="10382251" cy="3539430"/>
          </a:xfrm>
          <a:prstGeom prst="rect">
            <a:avLst/>
          </a:prstGeom>
        </p:spPr>
        <p:txBody>
          <a:bodyPr wrap="square">
            <a:spAutoFit/>
          </a:bodyPr>
          <a:lstStyle/>
          <a:p>
            <a:pPr>
              <a:lnSpc>
                <a:spcPct val="80000"/>
              </a:lnSpc>
            </a:pPr>
            <a:r>
              <a:rPr lang="en-US" sz="7000" b="1" cap="all">
                <a:solidFill>
                  <a:schemeClr val="bg1"/>
                </a:solidFill>
              </a:rPr>
              <a:t>ANY</a:t>
            </a:r>
            <a:br>
              <a:rPr lang="en-US" sz="7000" b="1" cap="all">
                <a:solidFill>
                  <a:schemeClr val="bg1"/>
                </a:solidFill>
              </a:rPr>
            </a:br>
            <a:r>
              <a:rPr lang="en-US" sz="7000" b="1" cap="all">
                <a:solidFill>
                  <a:schemeClr val="bg1"/>
                </a:solidFill>
              </a:rPr>
              <a:t>CONNECTION</a:t>
            </a:r>
            <a:br>
              <a:rPr lang="en-US" sz="7000" b="1" cap="all">
                <a:solidFill>
                  <a:schemeClr val="bg1"/>
                </a:solidFill>
              </a:rPr>
            </a:br>
            <a:r>
              <a:rPr lang="en-US" sz="7000" b="1" cap="all">
                <a:solidFill>
                  <a:schemeClr val="bg1"/>
                </a:solidFill>
              </a:rPr>
              <a:t>CAN CHANGE</a:t>
            </a:r>
            <a:br>
              <a:rPr lang="en-US" sz="7000" b="1" cap="all">
                <a:solidFill>
                  <a:schemeClr val="bg1"/>
                </a:solidFill>
              </a:rPr>
            </a:br>
            <a:r>
              <a:rPr lang="en-US" sz="7000" b="1" cap="all">
                <a:solidFill>
                  <a:schemeClr val="bg1"/>
                </a:solidFill>
              </a:rPr>
              <a:t>THE WORLD</a:t>
            </a:r>
            <a:endParaRPr lang="en-US" sz="7000" b="1">
              <a:solidFill>
                <a:schemeClr val="bg1"/>
              </a:solidFill>
            </a:endParaRPr>
          </a:p>
        </p:txBody>
      </p:sp>
      <p:pic>
        <p:nvPicPr>
          <p:cNvPr id="23" name="Picture 22">
            <a:extLst>
              <a:ext uri="{FF2B5EF4-FFF2-40B4-BE49-F238E27FC236}">
                <a16:creationId xmlns:a16="http://schemas.microsoft.com/office/drawing/2014/main" id="{1CC7EB59-697F-BE40-A466-19DEDCC0BA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92951" y="5215637"/>
            <a:ext cx="2292948" cy="1310257"/>
          </a:xfrm>
          <a:prstGeom prst="rect">
            <a:avLst/>
          </a:prstGeom>
        </p:spPr>
      </p:pic>
      <p:sp>
        <p:nvSpPr>
          <p:cNvPr id="24" name="Rectangle 23">
            <a:extLst>
              <a:ext uri="{FF2B5EF4-FFF2-40B4-BE49-F238E27FC236}">
                <a16:creationId xmlns:a16="http://schemas.microsoft.com/office/drawing/2014/main" id="{3E16F211-F358-404B-8BF4-41D4E066BE5D}"/>
              </a:ext>
            </a:extLst>
          </p:cNvPr>
          <p:cNvSpPr/>
          <p:nvPr/>
        </p:nvSpPr>
        <p:spPr>
          <a:xfrm>
            <a:off x="808217" y="5828605"/>
            <a:ext cx="3038652" cy="323165"/>
          </a:xfrm>
          <a:prstGeom prst="rect">
            <a:avLst/>
          </a:prstGeom>
        </p:spPr>
        <p:txBody>
          <a:bodyPr wrap="square" lIns="0" rIns="0">
            <a:spAutoFit/>
          </a:bodyPr>
          <a:lstStyle/>
          <a:p>
            <a:r>
              <a:rPr lang="en-US" sz="1460" b="1">
                <a:solidFill>
                  <a:schemeClr val="bg1"/>
                </a:solidFill>
              </a:rPr>
              <a:t>EVERY CONNECTION COUNTS</a:t>
            </a:r>
          </a:p>
        </p:txBody>
      </p:sp>
      <p:pic>
        <p:nvPicPr>
          <p:cNvPr id="11" name="Picture 10" hidden="1">
            <a:extLst>
              <a:ext uri="{FF2B5EF4-FFF2-40B4-BE49-F238E27FC236}">
                <a16:creationId xmlns:a16="http://schemas.microsoft.com/office/drawing/2014/main" id="{761C9FE8-862E-594D-8966-7E122884069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4" name="Picture 13" hidden="1">
            <a:extLst>
              <a:ext uri="{FF2B5EF4-FFF2-40B4-BE49-F238E27FC236}">
                <a16:creationId xmlns:a16="http://schemas.microsoft.com/office/drawing/2014/main" id="{BCA0F4B5-BE64-C44B-8783-2D66121F51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1295400"/>
            <a:ext cx="4627996" cy="2125532"/>
          </a:xfrm>
          <a:prstGeom prst="rect">
            <a:avLst/>
          </a:prstGeom>
        </p:spPr>
      </p:pic>
      <p:sp>
        <p:nvSpPr>
          <p:cNvPr id="17" name="TextBox 16">
            <a:extLst>
              <a:ext uri="{FF2B5EF4-FFF2-40B4-BE49-F238E27FC236}">
                <a16:creationId xmlns:a16="http://schemas.microsoft.com/office/drawing/2014/main" id="{A83DA7FF-F448-4B45-BF6E-3DBB359A1497}"/>
              </a:ext>
            </a:extLst>
          </p:cNvPr>
          <p:cNvSpPr txBox="1"/>
          <p:nvPr userDrawn="1"/>
        </p:nvSpPr>
        <p:spPr>
          <a:xfrm>
            <a:off x="2411006" y="6247115"/>
            <a:ext cx="1475194" cy="584775"/>
          </a:xfrm>
          <a:prstGeom prst="rect">
            <a:avLst/>
          </a:prstGeom>
        </p:spPr>
        <p:txBody>
          <a:bodyPr vert="horz" lIns="91440" tIns="45720" rIns="91440" bIns="45720" rtlCol="0">
            <a:normAutofit/>
          </a:bodyPr>
          <a:lstStyle>
            <a:lvl1pPr lvl="0" indent="0">
              <a:lnSpc>
                <a:spcPct val="100000"/>
              </a:lnSpc>
              <a:spcBef>
                <a:spcPts val="0"/>
              </a:spcBef>
              <a:buFont typeface="Arial" panose="020B0604020202020204" pitchFamily="34" charset="0"/>
              <a:buNone/>
              <a:defRPr sz="1600" baseline="0">
                <a:solidFill>
                  <a:srgbClr val="94969C"/>
                </a:solidFill>
              </a:defRPr>
            </a:lvl1pPr>
            <a:lvl2pPr indent="0">
              <a:lnSpc>
                <a:spcPct val="90000"/>
              </a:lnSpc>
              <a:spcBef>
                <a:spcPts val="500"/>
              </a:spcBef>
              <a:buFont typeface="Arial" panose="020B0604020202020204" pitchFamily="34" charset="0"/>
              <a:buNone/>
              <a:defRPr sz="1600">
                <a:solidFill>
                  <a:schemeClr val="tx2"/>
                </a:solidFill>
              </a:defRPr>
            </a:lvl2pPr>
            <a:lvl3pPr indent="0">
              <a:lnSpc>
                <a:spcPct val="90000"/>
              </a:lnSpc>
              <a:spcBef>
                <a:spcPts val="500"/>
              </a:spcBef>
              <a:buFont typeface="Arial" panose="020B0604020202020204" pitchFamily="34" charset="0"/>
              <a:buNone/>
              <a:defRPr sz="1400">
                <a:solidFill>
                  <a:schemeClr val="tx2"/>
                </a:solidFill>
              </a:defRPr>
            </a:lvl3pPr>
            <a:lvl4pPr indent="0">
              <a:lnSpc>
                <a:spcPct val="90000"/>
              </a:lnSpc>
              <a:spcBef>
                <a:spcPts val="500"/>
              </a:spcBef>
              <a:buFont typeface="Arial" panose="020B0604020202020204" pitchFamily="34" charset="0"/>
              <a:buNone/>
              <a:defRPr sz="1200">
                <a:solidFill>
                  <a:schemeClr val="tx2"/>
                </a:solidFill>
              </a:defRPr>
            </a:lvl4pPr>
            <a:lvl5pPr indent="0">
              <a:lnSpc>
                <a:spcPct val="90000"/>
              </a:lnSpc>
              <a:spcBef>
                <a:spcPts val="500"/>
              </a:spcBef>
              <a:buFont typeface="Arial" panose="020B0604020202020204" pitchFamily="34" charset="0"/>
              <a:buNone/>
              <a:defRPr sz="12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endParaRPr lang="en-US"/>
          </a:p>
        </p:txBody>
      </p:sp>
    </p:spTree>
    <p:extLst>
      <p:ext uri="{BB962C8B-B14F-4D97-AF65-F5344CB8AC3E}">
        <p14:creationId xmlns:p14="http://schemas.microsoft.com/office/powerpoint/2010/main" val="11123621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Every Connection Counts Title 3">
    <p:spTree>
      <p:nvGrpSpPr>
        <p:cNvPr id="1" name=""/>
        <p:cNvGrpSpPr/>
        <p:nvPr/>
      </p:nvGrpSpPr>
      <p:grpSpPr>
        <a:xfrm>
          <a:off x="0" y="0"/>
          <a:ext cx="0" cy="0"/>
          <a:chOff x="0" y="0"/>
          <a:chExt cx="0" cy="0"/>
        </a:xfrm>
      </p:grpSpPr>
      <p:pic>
        <p:nvPicPr>
          <p:cNvPr id="4" name="Picture 3" hidden="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8" name="Picture 17" hidden="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1295400"/>
            <a:ext cx="4627996" cy="2125532"/>
          </a:xfrm>
          <a:prstGeom prst="rect">
            <a:avLst/>
          </a:prstGeom>
        </p:spPr>
      </p:pic>
      <p:sp>
        <p:nvSpPr>
          <p:cNvPr id="15" name="TextBox 14">
            <a:extLst>
              <a:ext uri="{FF2B5EF4-FFF2-40B4-BE49-F238E27FC236}">
                <a16:creationId xmlns:a16="http://schemas.microsoft.com/office/drawing/2014/main" id="{E448585E-6D04-6A48-8018-C49541C02DA5}"/>
              </a:ext>
            </a:extLst>
          </p:cNvPr>
          <p:cNvSpPr txBox="1"/>
          <p:nvPr/>
        </p:nvSpPr>
        <p:spPr>
          <a:xfrm>
            <a:off x="2411006" y="6247115"/>
            <a:ext cx="1475194" cy="584775"/>
          </a:xfrm>
          <a:prstGeom prst="rect">
            <a:avLst/>
          </a:prstGeom>
        </p:spPr>
        <p:txBody>
          <a:bodyPr vert="horz" lIns="91440" tIns="45720" rIns="91440" bIns="45720" rtlCol="0">
            <a:normAutofit/>
          </a:bodyPr>
          <a:lstStyle>
            <a:lvl1pPr lvl="0" indent="0">
              <a:lnSpc>
                <a:spcPct val="100000"/>
              </a:lnSpc>
              <a:spcBef>
                <a:spcPts val="0"/>
              </a:spcBef>
              <a:buFont typeface="Arial" panose="020B0604020202020204" pitchFamily="34" charset="0"/>
              <a:buNone/>
              <a:defRPr sz="1600" baseline="0">
                <a:solidFill>
                  <a:srgbClr val="94969C"/>
                </a:solidFill>
              </a:defRPr>
            </a:lvl1pPr>
            <a:lvl2pPr indent="0">
              <a:lnSpc>
                <a:spcPct val="90000"/>
              </a:lnSpc>
              <a:spcBef>
                <a:spcPts val="500"/>
              </a:spcBef>
              <a:buFont typeface="Arial" panose="020B0604020202020204" pitchFamily="34" charset="0"/>
              <a:buNone/>
              <a:defRPr sz="1600">
                <a:solidFill>
                  <a:schemeClr val="tx2"/>
                </a:solidFill>
              </a:defRPr>
            </a:lvl2pPr>
            <a:lvl3pPr indent="0">
              <a:lnSpc>
                <a:spcPct val="90000"/>
              </a:lnSpc>
              <a:spcBef>
                <a:spcPts val="500"/>
              </a:spcBef>
              <a:buFont typeface="Arial" panose="020B0604020202020204" pitchFamily="34" charset="0"/>
              <a:buNone/>
              <a:defRPr sz="1400">
                <a:solidFill>
                  <a:schemeClr val="tx2"/>
                </a:solidFill>
              </a:defRPr>
            </a:lvl3pPr>
            <a:lvl4pPr indent="0">
              <a:lnSpc>
                <a:spcPct val="90000"/>
              </a:lnSpc>
              <a:spcBef>
                <a:spcPts val="500"/>
              </a:spcBef>
              <a:buFont typeface="Arial" panose="020B0604020202020204" pitchFamily="34" charset="0"/>
              <a:buNone/>
              <a:defRPr sz="1200">
                <a:solidFill>
                  <a:schemeClr val="tx2"/>
                </a:solidFill>
              </a:defRPr>
            </a:lvl4pPr>
            <a:lvl5pPr indent="0">
              <a:lnSpc>
                <a:spcPct val="90000"/>
              </a:lnSpc>
              <a:spcBef>
                <a:spcPts val="500"/>
              </a:spcBef>
              <a:buFont typeface="Arial" panose="020B0604020202020204" pitchFamily="34" charset="0"/>
              <a:buNone/>
              <a:defRPr sz="12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endParaRPr lang="en-US"/>
          </a:p>
        </p:txBody>
      </p:sp>
      <p:sp>
        <p:nvSpPr>
          <p:cNvPr id="16" name="Rectangle 15">
            <a:extLst>
              <a:ext uri="{FF2B5EF4-FFF2-40B4-BE49-F238E27FC236}">
                <a16:creationId xmlns:a16="http://schemas.microsoft.com/office/drawing/2014/main" id="{B2C31E51-98A8-694F-B61B-DA6EEF6459F6}"/>
              </a:ext>
            </a:extLst>
          </p:cNvPr>
          <p:cNvSpPr>
            <a:spLocks noChangeAspect="1"/>
          </p:cNvSpPr>
          <p:nvPr/>
        </p:nvSpPr>
        <p:spPr>
          <a:xfrm>
            <a:off x="0" y="4457"/>
            <a:ext cx="12192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63F44585-9CD4-1540-BF2C-408573C5F803}"/>
              </a:ext>
            </a:extLst>
          </p:cNvPr>
          <p:cNvSpPr/>
          <p:nvPr/>
        </p:nvSpPr>
        <p:spPr>
          <a:xfrm>
            <a:off x="0" y="1012837"/>
            <a:ext cx="5133708" cy="63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D641D52-84F7-D647-95E2-93AEFB8228F5}"/>
              </a:ext>
            </a:extLst>
          </p:cNvPr>
          <p:cNvSpPr/>
          <p:nvPr/>
        </p:nvSpPr>
        <p:spPr>
          <a:xfrm>
            <a:off x="666895" y="1236340"/>
            <a:ext cx="10382251" cy="3539430"/>
          </a:xfrm>
          <a:prstGeom prst="rect">
            <a:avLst/>
          </a:prstGeom>
        </p:spPr>
        <p:txBody>
          <a:bodyPr wrap="square">
            <a:spAutoFit/>
          </a:bodyPr>
          <a:lstStyle/>
          <a:p>
            <a:pPr>
              <a:lnSpc>
                <a:spcPct val="80000"/>
              </a:lnSpc>
            </a:pPr>
            <a:r>
              <a:rPr lang="en-US" sz="7000" b="1" cap="all">
                <a:solidFill>
                  <a:schemeClr val="bg1"/>
                </a:solidFill>
              </a:rPr>
              <a:t>CONNECT</a:t>
            </a:r>
            <a:br>
              <a:rPr lang="en-US" sz="7000" b="1" cap="all">
                <a:solidFill>
                  <a:schemeClr val="bg1"/>
                </a:solidFill>
              </a:rPr>
            </a:br>
            <a:r>
              <a:rPr lang="en-US" sz="7000" b="1" cap="all">
                <a:solidFill>
                  <a:schemeClr val="bg1"/>
                </a:solidFill>
              </a:rPr>
              <a:t>LIKE THE WORLD</a:t>
            </a:r>
            <a:br>
              <a:rPr lang="en-US" sz="7000" b="1" cap="all">
                <a:solidFill>
                  <a:schemeClr val="bg1"/>
                </a:solidFill>
              </a:rPr>
            </a:br>
            <a:r>
              <a:rPr lang="en-US" sz="7000" b="1" cap="all">
                <a:solidFill>
                  <a:schemeClr val="bg1"/>
                </a:solidFill>
              </a:rPr>
              <a:t>DEPENDS ON IT.</a:t>
            </a:r>
          </a:p>
          <a:p>
            <a:pPr>
              <a:lnSpc>
                <a:spcPct val="80000"/>
              </a:lnSpc>
            </a:pPr>
            <a:r>
              <a:rPr lang="en-US" sz="7000" b="1" cap="all">
                <a:solidFill>
                  <a:schemeClr val="bg1"/>
                </a:solidFill>
              </a:rPr>
              <a:t>BECAUSE IT DOES.</a:t>
            </a:r>
            <a:endParaRPr lang="en-US" sz="7000" b="1">
              <a:solidFill>
                <a:schemeClr val="bg1"/>
              </a:solidFill>
            </a:endParaRPr>
          </a:p>
        </p:txBody>
      </p:sp>
      <p:pic>
        <p:nvPicPr>
          <p:cNvPr id="23" name="Picture 22">
            <a:extLst>
              <a:ext uri="{FF2B5EF4-FFF2-40B4-BE49-F238E27FC236}">
                <a16:creationId xmlns:a16="http://schemas.microsoft.com/office/drawing/2014/main" id="{1CC7EB59-697F-BE40-A466-19DEDCC0BA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92951" y="5215637"/>
            <a:ext cx="2292948" cy="1310257"/>
          </a:xfrm>
          <a:prstGeom prst="rect">
            <a:avLst/>
          </a:prstGeom>
        </p:spPr>
      </p:pic>
      <p:pic>
        <p:nvPicPr>
          <p:cNvPr id="11" name="Picture 10" hidden="1">
            <a:extLst>
              <a:ext uri="{FF2B5EF4-FFF2-40B4-BE49-F238E27FC236}">
                <a16:creationId xmlns:a16="http://schemas.microsoft.com/office/drawing/2014/main" id="{AF98D5A3-3938-324A-AF58-5CCD6BFC68A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4" name="Picture 13" hidden="1">
            <a:extLst>
              <a:ext uri="{FF2B5EF4-FFF2-40B4-BE49-F238E27FC236}">
                <a16:creationId xmlns:a16="http://schemas.microsoft.com/office/drawing/2014/main" id="{B69BCFC9-4EF0-6244-8850-EA36FF21C34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1295400"/>
            <a:ext cx="4627996" cy="2125532"/>
          </a:xfrm>
          <a:prstGeom prst="rect">
            <a:avLst/>
          </a:prstGeom>
        </p:spPr>
      </p:pic>
      <p:sp>
        <p:nvSpPr>
          <p:cNvPr id="17" name="TextBox 16">
            <a:extLst>
              <a:ext uri="{FF2B5EF4-FFF2-40B4-BE49-F238E27FC236}">
                <a16:creationId xmlns:a16="http://schemas.microsoft.com/office/drawing/2014/main" id="{3790EE04-1894-7040-8A66-EE58AAB5042C}"/>
              </a:ext>
            </a:extLst>
          </p:cNvPr>
          <p:cNvSpPr txBox="1"/>
          <p:nvPr userDrawn="1"/>
        </p:nvSpPr>
        <p:spPr>
          <a:xfrm>
            <a:off x="2411006" y="6247115"/>
            <a:ext cx="1475194" cy="584775"/>
          </a:xfrm>
          <a:prstGeom prst="rect">
            <a:avLst/>
          </a:prstGeom>
        </p:spPr>
        <p:txBody>
          <a:bodyPr vert="horz" lIns="91440" tIns="45720" rIns="91440" bIns="45720" rtlCol="0">
            <a:normAutofit/>
          </a:bodyPr>
          <a:lstStyle>
            <a:lvl1pPr lvl="0" indent="0">
              <a:lnSpc>
                <a:spcPct val="100000"/>
              </a:lnSpc>
              <a:spcBef>
                <a:spcPts val="0"/>
              </a:spcBef>
              <a:buFont typeface="Arial" panose="020B0604020202020204" pitchFamily="34" charset="0"/>
              <a:buNone/>
              <a:defRPr sz="1600" baseline="0">
                <a:solidFill>
                  <a:srgbClr val="94969C"/>
                </a:solidFill>
              </a:defRPr>
            </a:lvl1pPr>
            <a:lvl2pPr indent="0">
              <a:lnSpc>
                <a:spcPct val="90000"/>
              </a:lnSpc>
              <a:spcBef>
                <a:spcPts val="500"/>
              </a:spcBef>
              <a:buFont typeface="Arial" panose="020B0604020202020204" pitchFamily="34" charset="0"/>
              <a:buNone/>
              <a:defRPr sz="1600">
                <a:solidFill>
                  <a:schemeClr val="tx2"/>
                </a:solidFill>
              </a:defRPr>
            </a:lvl2pPr>
            <a:lvl3pPr indent="0">
              <a:lnSpc>
                <a:spcPct val="90000"/>
              </a:lnSpc>
              <a:spcBef>
                <a:spcPts val="500"/>
              </a:spcBef>
              <a:buFont typeface="Arial" panose="020B0604020202020204" pitchFamily="34" charset="0"/>
              <a:buNone/>
              <a:defRPr sz="1400">
                <a:solidFill>
                  <a:schemeClr val="tx2"/>
                </a:solidFill>
              </a:defRPr>
            </a:lvl3pPr>
            <a:lvl4pPr indent="0">
              <a:lnSpc>
                <a:spcPct val="90000"/>
              </a:lnSpc>
              <a:spcBef>
                <a:spcPts val="500"/>
              </a:spcBef>
              <a:buFont typeface="Arial" panose="020B0604020202020204" pitchFamily="34" charset="0"/>
              <a:buNone/>
              <a:defRPr sz="1200">
                <a:solidFill>
                  <a:schemeClr val="tx2"/>
                </a:solidFill>
              </a:defRPr>
            </a:lvl4pPr>
            <a:lvl5pPr indent="0">
              <a:lnSpc>
                <a:spcPct val="90000"/>
              </a:lnSpc>
              <a:spcBef>
                <a:spcPts val="500"/>
              </a:spcBef>
              <a:buFont typeface="Arial" panose="020B0604020202020204" pitchFamily="34" charset="0"/>
              <a:buNone/>
              <a:defRPr sz="12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endParaRPr lang="en-US"/>
          </a:p>
        </p:txBody>
      </p:sp>
      <p:sp>
        <p:nvSpPr>
          <p:cNvPr id="21" name="Rectangle 20">
            <a:extLst>
              <a:ext uri="{FF2B5EF4-FFF2-40B4-BE49-F238E27FC236}">
                <a16:creationId xmlns:a16="http://schemas.microsoft.com/office/drawing/2014/main" id="{903F8178-841C-3648-BCA6-AA662050156C}"/>
              </a:ext>
            </a:extLst>
          </p:cNvPr>
          <p:cNvSpPr/>
          <p:nvPr userDrawn="1"/>
        </p:nvSpPr>
        <p:spPr>
          <a:xfrm>
            <a:off x="808217" y="5828605"/>
            <a:ext cx="3038652" cy="323165"/>
          </a:xfrm>
          <a:prstGeom prst="rect">
            <a:avLst/>
          </a:prstGeom>
        </p:spPr>
        <p:txBody>
          <a:bodyPr wrap="square" lIns="0" rIns="0">
            <a:spAutoFit/>
          </a:bodyPr>
          <a:lstStyle/>
          <a:p>
            <a:r>
              <a:rPr lang="en-US" sz="1460" b="1">
                <a:solidFill>
                  <a:schemeClr val="bg1"/>
                </a:solidFill>
              </a:rPr>
              <a:t>EVERY CONNECTION COUNTS</a:t>
            </a:r>
          </a:p>
        </p:txBody>
      </p:sp>
      <p:sp>
        <p:nvSpPr>
          <p:cNvPr id="22" name="Rectangle 21">
            <a:extLst>
              <a:ext uri="{FF2B5EF4-FFF2-40B4-BE49-F238E27FC236}">
                <a16:creationId xmlns:a16="http://schemas.microsoft.com/office/drawing/2014/main" id="{67480963-5F58-C248-8C46-20836D1EFA8F}"/>
              </a:ext>
            </a:extLst>
          </p:cNvPr>
          <p:cNvSpPr/>
          <p:nvPr userDrawn="1"/>
        </p:nvSpPr>
        <p:spPr>
          <a:xfrm flipV="1">
            <a:off x="822325" y="4715424"/>
            <a:ext cx="11369675" cy="64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4916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Title (Single Line) and Content">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514348" y="655820"/>
            <a:ext cx="9829800" cy="457200"/>
          </a:xfrm>
          <a:prstGeom prst="rect">
            <a:avLst/>
          </a:prstGeom>
        </p:spPr>
        <p:txBody>
          <a:bodyPr vert="horz" lIns="0" tIns="0" rIns="0" bIns="0" rtlCol="0" anchor="t">
            <a:noAutofit/>
          </a:bodyPr>
          <a:lstStyle>
            <a:lvl1pPr>
              <a:lnSpc>
                <a:spcPct val="100000"/>
              </a:lnSpc>
              <a:defRPr sz="2800"/>
            </a:lvl1pPr>
          </a:lstStyle>
          <a:p>
            <a:r>
              <a:rPr lang="en-US"/>
              <a:t>Click to Add Title in Arial Bold 28pt. Title Case.</a:t>
            </a:r>
          </a:p>
        </p:txBody>
      </p:sp>
      <p:sp>
        <p:nvSpPr>
          <p:cNvPr id="8" name="Slide Number Placeholder 5"/>
          <p:cNvSpPr>
            <a:spLocks noGrp="1"/>
          </p:cNvSpPr>
          <p:nvPr>
            <p:ph type="sldNum" sz="quarter" idx="4"/>
          </p:nvPr>
        </p:nvSpPr>
        <p:spPr>
          <a:xfrm>
            <a:off x="514840" y="6403974"/>
            <a:ext cx="429768" cy="429768"/>
          </a:xfrm>
          <a:prstGeom prst="rect">
            <a:avLst/>
          </a:prstGeom>
        </p:spPr>
        <p:txBody>
          <a:bodyPr vert="horz" lIns="91440" tIns="45720" rIns="91440" bIns="45720" rtlCol="0" anchor="ctr"/>
          <a:lstStyle>
            <a:lvl1pPr algn="l">
              <a:defRPr sz="1000">
                <a:solidFill>
                  <a:schemeClr val="tx2"/>
                </a:solidFill>
              </a:defRPr>
            </a:lvl1pPr>
          </a:lstStyle>
          <a:p>
            <a:fld id="{CA431686-8DE2-9B43-980D-29AE692D7900}" type="slidenum">
              <a:rPr lang="en-US" smtClean="0"/>
              <a:pPr/>
              <a:t>‹#›</a:t>
            </a:fld>
            <a:endParaRPr lang="en-US"/>
          </a:p>
        </p:txBody>
      </p:sp>
      <p:sp>
        <p:nvSpPr>
          <p:cNvPr id="10" name="Content Placeholder 2"/>
          <p:cNvSpPr>
            <a:spLocks noGrp="1"/>
          </p:cNvSpPr>
          <p:nvPr>
            <p:ph idx="10"/>
          </p:nvPr>
        </p:nvSpPr>
        <p:spPr>
          <a:xfrm>
            <a:off x="514349" y="1296543"/>
            <a:ext cx="11160000" cy="4989957"/>
          </a:xfrm>
          <a:prstGeom prst="rect">
            <a:avLst/>
          </a:prstGeom>
        </p:spPr>
        <p:txBody>
          <a:bodyPr>
            <a:noAutofit/>
          </a:bodyPr>
          <a:lstStyle>
            <a:lvl2pPr marL="457200" indent="-228600">
              <a:tabLst/>
              <a:defRPr/>
            </a:lvl2pPr>
            <a:lvl3pPr marL="866775" indent="-222250">
              <a:tabLst/>
              <a:defRPr/>
            </a:lvl3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6637675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34"/>
        <p:cNvGrpSpPr/>
        <p:nvPr/>
      </p:nvGrpSpPr>
      <p:grpSpPr>
        <a:xfrm>
          <a:off x="0" y="0"/>
          <a:ext cx="0" cy="0"/>
          <a:chOff x="0" y="0"/>
          <a:chExt cx="0" cy="0"/>
        </a:xfrm>
      </p:grpSpPr>
    </p:spTree>
    <p:extLst>
      <p:ext uri="{BB962C8B-B14F-4D97-AF65-F5344CB8AC3E}">
        <p14:creationId xmlns:p14="http://schemas.microsoft.com/office/powerpoint/2010/main" val="12053891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FF00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0" i="0">
                <a:solidFill>
                  <a:srgbClr val="737678"/>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8/1/2023</a:t>
            </a:fld>
            <a:endParaRPr lang="en-US"/>
          </a:p>
        </p:txBody>
      </p:sp>
      <p:sp>
        <p:nvSpPr>
          <p:cNvPr id="6" name="Holder 6"/>
          <p:cNvSpPr>
            <a:spLocks noGrp="1"/>
          </p:cNvSpPr>
          <p:nvPr>
            <p:ph type="sldNum" sz="quarter" idx="7"/>
          </p:nvPr>
        </p:nvSpPr>
        <p:spPr/>
        <p:txBody>
          <a:bodyPr lIns="0" tIns="0" rIns="0" bIns="0"/>
          <a:lstStyle>
            <a:lvl1pPr>
              <a:defRPr sz="1000" b="0" i="0">
                <a:solidFill>
                  <a:srgbClr val="737678"/>
                </a:solidFill>
                <a:latin typeface="Arial"/>
                <a:cs typeface="Arial"/>
              </a:defRPr>
            </a:lvl1pPr>
          </a:lstStyle>
          <a:p>
            <a:pPr marL="38100">
              <a:lnSpc>
                <a:spcPct val="100000"/>
              </a:lnSpc>
              <a:spcBef>
                <a:spcPts val="5"/>
              </a:spcBef>
            </a:pPr>
            <a:fld id="{81D60167-4931-47E6-BA6A-407CBD079E47}" type="slidenum">
              <a:rPr dirty="0"/>
              <a:t>‹#›</a:t>
            </a:fld>
            <a:endParaRPr/>
          </a:p>
        </p:txBody>
      </p:sp>
    </p:spTree>
    <p:extLst>
      <p:ext uri="{BB962C8B-B14F-4D97-AF65-F5344CB8AC3E}">
        <p14:creationId xmlns:p14="http://schemas.microsoft.com/office/powerpoint/2010/main" val="3759024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3">
    <p:spTree>
      <p:nvGrpSpPr>
        <p:cNvPr id="1" name=""/>
        <p:cNvGrpSpPr/>
        <p:nvPr/>
      </p:nvGrpSpPr>
      <p:grpSpPr>
        <a:xfrm>
          <a:off x="0" y="0"/>
          <a:ext cx="0" cy="0"/>
          <a:chOff x="0" y="0"/>
          <a:chExt cx="0" cy="0"/>
        </a:xfrm>
      </p:grpSpPr>
      <p:pic>
        <p:nvPicPr>
          <p:cNvPr id="4" name="Picture 3" hidden="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8" name="Picture 17"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1295400"/>
            <a:ext cx="4627996" cy="2125532"/>
          </a:xfrm>
          <a:prstGeom prst="rect">
            <a:avLst/>
          </a:prstGeom>
        </p:spPr>
      </p:pic>
      <p:sp>
        <p:nvSpPr>
          <p:cNvPr id="12" name="TextBox 11">
            <a:extLst>
              <a:ext uri="{FF2B5EF4-FFF2-40B4-BE49-F238E27FC236}">
                <a16:creationId xmlns:a16="http://schemas.microsoft.com/office/drawing/2014/main" id="{C96538FC-2CE5-4C4B-9799-30B0F841B426}"/>
              </a:ext>
            </a:extLst>
          </p:cNvPr>
          <p:cNvSpPr txBox="1"/>
          <p:nvPr userDrawn="1"/>
        </p:nvSpPr>
        <p:spPr>
          <a:xfrm>
            <a:off x="2312683" y="6247115"/>
            <a:ext cx="1475194" cy="584775"/>
          </a:xfrm>
          <a:prstGeom prst="rect">
            <a:avLst/>
          </a:prstGeom>
        </p:spPr>
        <p:txBody>
          <a:bodyPr vert="horz" lIns="91440" tIns="45720" rIns="91440" bIns="45720" rtlCol="0">
            <a:normAutofit/>
          </a:bodyPr>
          <a:lstStyle>
            <a:lvl1pPr lvl="0" indent="0">
              <a:lnSpc>
                <a:spcPct val="100000"/>
              </a:lnSpc>
              <a:spcBef>
                <a:spcPts val="0"/>
              </a:spcBef>
              <a:buFont typeface="Arial" panose="020B0604020202020204" pitchFamily="34" charset="0"/>
              <a:buNone/>
              <a:defRPr sz="1600" baseline="0">
                <a:solidFill>
                  <a:srgbClr val="94969C"/>
                </a:solidFill>
              </a:defRPr>
            </a:lvl1pPr>
            <a:lvl2pPr indent="0">
              <a:lnSpc>
                <a:spcPct val="90000"/>
              </a:lnSpc>
              <a:spcBef>
                <a:spcPts val="500"/>
              </a:spcBef>
              <a:buFont typeface="Arial" panose="020B0604020202020204" pitchFamily="34" charset="0"/>
              <a:buNone/>
              <a:defRPr sz="1600">
                <a:solidFill>
                  <a:schemeClr val="tx2"/>
                </a:solidFill>
              </a:defRPr>
            </a:lvl2pPr>
            <a:lvl3pPr indent="0">
              <a:lnSpc>
                <a:spcPct val="90000"/>
              </a:lnSpc>
              <a:spcBef>
                <a:spcPts val="500"/>
              </a:spcBef>
              <a:buFont typeface="Arial" panose="020B0604020202020204" pitchFamily="34" charset="0"/>
              <a:buNone/>
              <a:defRPr sz="1400">
                <a:solidFill>
                  <a:schemeClr val="tx2"/>
                </a:solidFill>
              </a:defRPr>
            </a:lvl3pPr>
            <a:lvl4pPr indent="0">
              <a:lnSpc>
                <a:spcPct val="90000"/>
              </a:lnSpc>
              <a:spcBef>
                <a:spcPts val="500"/>
              </a:spcBef>
              <a:buFont typeface="Arial" panose="020B0604020202020204" pitchFamily="34" charset="0"/>
              <a:buNone/>
              <a:defRPr sz="1200">
                <a:solidFill>
                  <a:schemeClr val="tx2"/>
                </a:solidFill>
              </a:defRPr>
            </a:lvl4pPr>
            <a:lvl5pPr indent="0">
              <a:lnSpc>
                <a:spcPct val="90000"/>
              </a:lnSpc>
              <a:spcBef>
                <a:spcPts val="500"/>
              </a:spcBef>
              <a:buFont typeface="Arial" panose="020B0604020202020204" pitchFamily="34" charset="0"/>
              <a:buNone/>
              <a:defRPr sz="12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endParaRPr lang="en-US" dirty="0"/>
          </a:p>
        </p:txBody>
      </p:sp>
      <p:sp>
        <p:nvSpPr>
          <p:cNvPr id="14" name="Rectangle 13">
            <a:extLst>
              <a:ext uri="{FF2B5EF4-FFF2-40B4-BE49-F238E27FC236}">
                <a16:creationId xmlns:a16="http://schemas.microsoft.com/office/drawing/2014/main" id="{1A0D7202-3699-BA46-B78B-2F371C11B195}"/>
              </a:ext>
            </a:extLst>
          </p:cNvPr>
          <p:cNvSpPr>
            <a:spLocks noChangeAspect="1"/>
          </p:cNvSpPr>
          <p:nvPr userDrawn="1"/>
        </p:nvSpPr>
        <p:spPr>
          <a:xfrm>
            <a:off x="1" y="0"/>
            <a:ext cx="48768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a:extLst>
              <a:ext uri="{FF2B5EF4-FFF2-40B4-BE49-F238E27FC236}">
                <a16:creationId xmlns:a16="http://schemas.microsoft.com/office/drawing/2014/main" id="{F893968C-80FF-8944-A2B2-1D658ECECAF0}"/>
              </a:ext>
            </a:extLst>
          </p:cNvPr>
          <p:cNvSpPr txBox="1"/>
          <p:nvPr userDrawn="1"/>
        </p:nvSpPr>
        <p:spPr>
          <a:xfrm>
            <a:off x="353332" y="6247364"/>
            <a:ext cx="3222028" cy="215444"/>
          </a:xfrm>
          <a:prstGeom prst="rect">
            <a:avLst/>
          </a:prstGeom>
          <a:noFill/>
        </p:spPr>
        <p:txBody>
          <a:bodyPr wrap="square" lIns="0" tIns="0" rIns="0" bIns="0" rtlCol="0">
            <a:spAutoFit/>
          </a:bodyPr>
          <a:lstStyle/>
          <a:p>
            <a:r>
              <a:rPr lang="en-US" sz="1400" b="1" dirty="0">
                <a:solidFill>
                  <a:schemeClr val="tx2"/>
                </a:solidFill>
              </a:rPr>
              <a:t>EVERY CONNECTION COUNTS</a:t>
            </a:r>
          </a:p>
        </p:txBody>
      </p:sp>
      <p:cxnSp>
        <p:nvCxnSpPr>
          <p:cNvPr id="23" name="Straight Connector 22">
            <a:extLst>
              <a:ext uri="{FF2B5EF4-FFF2-40B4-BE49-F238E27FC236}">
                <a16:creationId xmlns:a16="http://schemas.microsoft.com/office/drawing/2014/main" id="{1D953533-E534-EF47-83B1-BFE03463253F}"/>
              </a:ext>
            </a:extLst>
          </p:cNvPr>
          <p:cNvCxnSpPr>
            <a:cxnSpLocks/>
          </p:cNvCxnSpPr>
          <p:nvPr userDrawn="1"/>
        </p:nvCxnSpPr>
        <p:spPr>
          <a:xfrm>
            <a:off x="358514" y="4508499"/>
            <a:ext cx="41330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Picture Placeholder 2">
            <a:extLst>
              <a:ext uri="{FF2B5EF4-FFF2-40B4-BE49-F238E27FC236}">
                <a16:creationId xmlns:a16="http://schemas.microsoft.com/office/drawing/2014/main" id="{701A74A1-591D-334D-A931-1E526E022369}"/>
              </a:ext>
            </a:extLst>
          </p:cNvPr>
          <p:cNvSpPr>
            <a:spLocks noGrp="1"/>
          </p:cNvSpPr>
          <p:nvPr>
            <p:ph type="pic" idx="10" hasCustomPrompt="1"/>
          </p:nvPr>
        </p:nvSpPr>
        <p:spPr>
          <a:xfrm>
            <a:off x="4876800" y="0"/>
            <a:ext cx="7315200" cy="6858000"/>
          </a:xfrm>
          <a:prstGeom prst="rect">
            <a:avLst/>
          </a:prstGeom>
          <a:noFill/>
        </p:spPr>
        <p:txBody>
          <a:bodyPr anchor="t"/>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br>
              <a:rPr lang="en-US" dirty="0"/>
            </a:br>
            <a:br>
              <a:rPr lang="en-US" dirty="0"/>
            </a:br>
            <a:br>
              <a:rPr lang="en-US" dirty="0"/>
            </a:br>
            <a:r>
              <a:rPr lang="en-US" dirty="0"/>
              <a:t>  Click icon to add picture to fill and fit entire white area, size: 8” x 7.5”.</a:t>
            </a:r>
            <a:br>
              <a:rPr lang="en-US" dirty="0"/>
            </a:br>
            <a:r>
              <a:rPr lang="en-US" dirty="0"/>
              <a:t>  </a:t>
            </a:r>
          </a:p>
        </p:txBody>
      </p:sp>
      <p:sp>
        <p:nvSpPr>
          <p:cNvPr id="11" name="Title 1">
            <a:extLst>
              <a:ext uri="{FF2B5EF4-FFF2-40B4-BE49-F238E27FC236}">
                <a16:creationId xmlns:a16="http://schemas.microsoft.com/office/drawing/2014/main" id="{67A0AFB1-2720-244B-A01D-0806512E25B0}"/>
              </a:ext>
            </a:extLst>
          </p:cNvPr>
          <p:cNvSpPr>
            <a:spLocks noGrp="1"/>
          </p:cNvSpPr>
          <p:nvPr>
            <p:ph type="ctrTitle" hasCustomPrompt="1"/>
          </p:nvPr>
        </p:nvSpPr>
        <p:spPr>
          <a:xfrm>
            <a:off x="368346" y="711200"/>
            <a:ext cx="4133088" cy="3662019"/>
          </a:xfrm>
          <a:prstGeom prst="rect">
            <a:avLst/>
          </a:prstGeom>
        </p:spPr>
        <p:txBody>
          <a:bodyPr vert="horz" lIns="0" tIns="0" rIns="0" bIns="0" rtlCol="0" anchor="b" anchorCtr="0">
            <a:noAutofit/>
          </a:bodyPr>
          <a:lstStyle>
            <a:lvl1pPr>
              <a:lnSpc>
                <a:spcPct val="100000"/>
              </a:lnSpc>
              <a:defRPr lang="en-US" sz="2800" dirty="0">
                <a:solidFill>
                  <a:schemeClr val="tx2"/>
                </a:solidFill>
              </a:defRPr>
            </a:lvl1pPr>
          </a:lstStyle>
          <a:p>
            <a:r>
              <a:rPr lang="en-US" dirty="0"/>
              <a:t>Divider Slide #3: Click to Add Title in Arial Bold 28pt. Title Case.</a:t>
            </a:r>
          </a:p>
        </p:txBody>
      </p:sp>
      <p:sp>
        <p:nvSpPr>
          <p:cNvPr id="13" name="Subtitle 2">
            <a:extLst>
              <a:ext uri="{FF2B5EF4-FFF2-40B4-BE49-F238E27FC236}">
                <a16:creationId xmlns:a16="http://schemas.microsoft.com/office/drawing/2014/main" id="{4474BA31-7895-4B43-BC23-CFEAC02EDD56}"/>
              </a:ext>
            </a:extLst>
          </p:cNvPr>
          <p:cNvSpPr>
            <a:spLocks noGrp="1"/>
          </p:cNvSpPr>
          <p:nvPr>
            <p:ph type="subTitle" idx="1" hasCustomPrompt="1"/>
          </p:nvPr>
        </p:nvSpPr>
        <p:spPr>
          <a:xfrm>
            <a:off x="368345" y="4673659"/>
            <a:ext cx="4133088" cy="1243584"/>
          </a:xfrm>
          <a:prstGeom prst="rect">
            <a:avLst/>
          </a:prstGeom>
        </p:spPr>
        <p:txBody>
          <a:bodyPr>
            <a:no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911031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Divider 3">
    <p:spTree>
      <p:nvGrpSpPr>
        <p:cNvPr id="1" name=""/>
        <p:cNvGrpSpPr/>
        <p:nvPr/>
      </p:nvGrpSpPr>
      <p:grpSpPr>
        <a:xfrm>
          <a:off x="0" y="0"/>
          <a:ext cx="0" cy="0"/>
          <a:chOff x="0" y="0"/>
          <a:chExt cx="0" cy="0"/>
        </a:xfrm>
      </p:grpSpPr>
      <p:pic>
        <p:nvPicPr>
          <p:cNvPr id="4" name="Picture 3" hidden="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8" name="Picture 17"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1295400"/>
            <a:ext cx="4627996" cy="2125532"/>
          </a:xfrm>
          <a:prstGeom prst="rect">
            <a:avLst/>
          </a:prstGeom>
        </p:spPr>
      </p:pic>
      <p:sp>
        <p:nvSpPr>
          <p:cNvPr id="12" name="TextBox 11">
            <a:extLst>
              <a:ext uri="{FF2B5EF4-FFF2-40B4-BE49-F238E27FC236}">
                <a16:creationId xmlns:a16="http://schemas.microsoft.com/office/drawing/2014/main" id="{C96538FC-2CE5-4C4B-9799-30B0F841B426}"/>
              </a:ext>
            </a:extLst>
          </p:cNvPr>
          <p:cNvSpPr txBox="1"/>
          <p:nvPr userDrawn="1"/>
        </p:nvSpPr>
        <p:spPr>
          <a:xfrm>
            <a:off x="2312683" y="6247115"/>
            <a:ext cx="1475194" cy="584775"/>
          </a:xfrm>
          <a:prstGeom prst="rect">
            <a:avLst/>
          </a:prstGeom>
        </p:spPr>
        <p:txBody>
          <a:bodyPr vert="horz" lIns="91440" tIns="45720" rIns="91440" bIns="45720" rtlCol="0">
            <a:normAutofit/>
          </a:bodyPr>
          <a:lstStyle>
            <a:lvl1pPr lvl="0" indent="0">
              <a:lnSpc>
                <a:spcPct val="100000"/>
              </a:lnSpc>
              <a:spcBef>
                <a:spcPts val="0"/>
              </a:spcBef>
              <a:buFont typeface="Arial" panose="020B0604020202020204" pitchFamily="34" charset="0"/>
              <a:buNone/>
              <a:defRPr sz="1600" baseline="0">
                <a:solidFill>
                  <a:srgbClr val="94969C"/>
                </a:solidFill>
              </a:defRPr>
            </a:lvl1pPr>
            <a:lvl2pPr indent="0">
              <a:lnSpc>
                <a:spcPct val="90000"/>
              </a:lnSpc>
              <a:spcBef>
                <a:spcPts val="500"/>
              </a:spcBef>
              <a:buFont typeface="Arial" panose="020B0604020202020204" pitchFamily="34" charset="0"/>
              <a:buNone/>
              <a:defRPr sz="1600">
                <a:solidFill>
                  <a:schemeClr val="tx2"/>
                </a:solidFill>
              </a:defRPr>
            </a:lvl2pPr>
            <a:lvl3pPr indent="0">
              <a:lnSpc>
                <a:spcPct val="90000"/>
              </a:lnSpc>
              <a:spcBef>
                <a:spcPts val="500"/>
              </a:spcBef>
              <a:buFont typeface="Arial" panose="020B0604020202020204" pitchFamily="34" charset="0"/>
              <a:buNone/>
              <a:defRPr sz="1400">
                <a:solidFill>
                  <a:schemeClr val="tx2"/>
                </a:solidFill>
              </a:defRPr>
            </a:lvl3pPr>
            <a:lvl4pPr indent="0">
              <a:lnSpc>
                <a:spcPct val="90000"/>
              </a:lnSpc>
              <a:spcBef>
                <a:spcPts val="500"/>
              </a:spcBef>
              <a:buFont typeface="Arial" panose="020B0604020202020204" pitchFamily="34" charset="0"/>
              <a:buNone/>
              <a:defRPr sz="1200">
                <a:solidFill>
                  <a:schemeClr val="tx2"/>
                </a:solidFill>
              </a:defRPr>
            </a:lvl4pPr>
            <a:lvl5pPr indent="0">
              <a:lnSpc>
                <a:spcPct val="90000"/>
              </a:lnSpc>
              <a:spcBef>
                <a:spcPts val="500"/>
              </a:spcBef>
              <a:buFont typeface="Arial" panose="020B0604020202020204" pitchFamily="34" charset="0"/>
              <a:buNone/>
              <a:defRPr sz="12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endParaRPr lang="en-US" dirty="0"/>
          </a:p>
        </p:txBody>
      </p:sp>
      <p:sp>
        <p:nvSpPr>
          <p:cNvPr id="14" name="Rectangle 13">
            <a:extLst>
              <a:ext uri="{FF2B5EF4-FFF2-40B4-BE49-F238E27FC236}">
                <a16:creationId xmlns:a16="http://schemas.microsoft.com/office/drawing/2014/main" id="{1A0D7202-3699-BA46-B78B-2F371C11B195}"/>
              </a:ext>
            </a:extLst>
          </p:cNvPr>
          <p:cNvSpPr>
            <a:spLocks noChangeAspect="1"/>
          </p:cNvSpPr>
          <p:nvPr userDrawn="1"/>
        </p:nvSpPr>
        <p:spPr>
          <a:xfrm>
            <a:off x="1" y="0"/>
            <a:ext cx="48768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a:extLst>
              <a:ext uri="{FF2B5EF4-FFF2-40B4-BE49-F238E27FC236}">
                <a16:creationId xmlns:a16="http://schemas.microsoft.com/office/drawing/2014/main" id="{F893968C-80FF-8944-A2B2-1D658ECECAF0}"/>
              </a:ext>
            </a:extLst>
          </p:cNvPr>
          <p:cNvSpPr txBox="1"/>
          <p:nvPr userDrawn="1"/>
        </p:nvSpPr>
        <p:spPr>
          <a:xfrm>
            <a:off x="353332" y="6247364"/>
            <a:ext cx="3222028" cy="215444"/>
          </a:xfrm>
          <a:prstGeom prst="rect">
            <a:avLst/>
          </a:prstGeom>
          <a:noFill/>
        </p:spPr>
        <p:txBody>
          <a:bodyPr wrap="square" lIns="0" tIns="0" rIns="0" bIns="0" rtlCol="0">
            <a:spAutoFit/>
          </a:bodyPr>
          <a:lstStyle/>
          <a:p>
            <a:r>
              <a:rPr lang="en-US" sz="1400" b="1" dirty="0">
                <a:solidFill>
                  <a:schemeClr val="tx2"/>
                </a:solidFill>
              </a:rPr>
              <a:t>EVERY CONNECTION COUNTS</a:t>
            </a:r>
          </a:p>
        </p:txBody>
      </p:sp>
      <p:cxnSp>
        <p:nvCxnSpPr>
          <p:cNvPr id="23" name="Straight Connector 22">
            <a:extLst>
              <a:ext uri="{FF2B5EF4-FFF2-40B4-BE49-F238E27FC236}">
                <a16:creationId xmlns:a16="http://schemas.microsoft.com/office/drawing/2014/main" id="{1D953533-E534-EF47-83B1-BFE03463253F}"/>
              </a:ext>
            </a:extLst>
          </p:cNvPr>
          <p:cNvCxnSpPr>
            <a:cxnSpLocks/>
          </p:cNvCxnSpPr>
          <p:nvPr userDrawn="1"/>
        </p:nvCxnSpPr>
        <p:spPr>
          <a:xfrm>
            <a:off x="358514" y="4508499"/>
            <a:ext cx="41330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Picture Placeholder 2">
            <a:extLst>
              <a:ext uri="{FF2B5EF4-FFF2-40B4-BE49-F238E27FC236}">
                <a16:creationId xmlns:a16="http://schemas.microsoft.com/office/drawing/2014/main" id="{701A74A1-591D-334D-A931-1E526E022369}"/>
              </a:ext>
            </a:extLst>
          </p:cNvPr>
          <p:cNvSpPr>
            <a:spLocks noGrp="1"/>
          </p:cNvSpPr>
          <p:nvPr>
            <p:ph type="pic" idx="10" hasCustomPrompt="1"/>
          </p:nvPr>
        </p:nvSpPr>
        <p:spPr>
          <a:xfrm>
            <a:off x="4876800" y="0"/>
            <a:ext cx="7315200" cy="6858000"/>
          </a:xfrm>
          <a:prstGeom prst="rect">
            <a:avLst/>
          </a:prstGeom>
          <a:noFill/>
        </p:spPr>
        <p:txBody>
          <a:bodyPr anchor="t"/>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br>
              <a:rPr lang="en-US" dirty="0"/>
            </a:br>
            <a:br>
              <a:rPr lang="en-US" dirty="0"/>
            </a:br>
            <a:br>
              <a:rPr lang="en-US" dirty="0"/>
            </a:br>
            <a:r>
              <a:rPr lang="en-US" dirty="0"/>
              <a:t>  Click icon to add picture to fill and fit entire white area, size: 8” x 7.5”.</a:t>
            </a:r>
            <a:br>
              <a:rPr lang="en-US" dirty="0"/>
            </a:br>
            <a:r>
              <a:rPr lang="en-US" dirty="0"/>
              <a:t>  </a:t>
            </a:r>
          </a:p>
        </p:txBody>
      </p:sp>
      <p:sp>
        <p:nvSpPr>
          <p:cNvPr id="11" name="Title 1">
            <a:extLst>
              <a:ext uri="{FF2B5EF4-FFF2-40B4-BE49-F238E27FC236}">
                <a16:creationId xmlns:a16="http://schemas.microsoft.com/office/drawing/2014/main" id="{67A0AFB1-2720-244B-A01D-0806512E25B0}"/>
              </a:ext>
            </a:extLst>
          </p:cNvPr>
          <p:cNvSpPr>
            <a:spLocks noGrp="1"/>
          </p:cNvSpPr>
          <p:nvPr>
            <p:ph type="ctrTitle" hasCustomPrompt="1"/>
          </p:nvPr>
        </p:nvSpPr>
        <p:spPr>
          <a:xfrm>
            <a:off x="368346" y="711200"/>
            <a:ext cx="4133088" cy="3662019"/>
          </a:xfrm>
          <a:prstGeom prst="rect">
            <a:avLst/>
          </a:prstGeom>
        </p:spPr>
        <p:txBody>
          <a:bodyPr vert="horz" lIns="0" tIns="0" rIns="0" bIns="0" rtlCol="0" anchor="b" anchorCtr="0">
            <a:noAutofit/>
          </a:bodyPr>
          <a:lstStyle>
            <a:lvl1pPr>
              <a:lnSpc>
                <a:spcPct val="100000"/>
              </a:lnSpc>
              <a:defRPr lang="en-US" sz="2800" dirty="0">
                <a:solidFill>
                  <a:schemeClr val="tx2"/>
                </a:solidFill>
              </a:defRPr>
            </a:lvl1pPr>
          </a:lstStyle>
          <a:p>
            <a:r>
              <a:rPr lang="en-US" dirty="0"/>
              <a:t>Divider Slide #3: Click to Add Title in Arial Bold 28pt. Title Case.</a:t>
            </a:r>
          </a:p>
        </p:txBody>
      </p:sp>
      <p:sp>
        <p:nvSpPr>
          <p:cNvPr id="13" name="Subtitle 2">
            <a:extLst>
              <a:ext uri="{FF2B5EF4-FFF2-40B4-BE49-F238E27FC236}">
                <a16:creationId xmlns:a16="http://schemas.microsoft.com/office/drawing/2014/main" id="{4474BA31-7895-4B43-BC23-CFEAC02EDD56}"/>
              </a:ext>
            </a:extLst>
          </p:cNvPr>
          <p:cNvSpPr>
            <a:spLocks noGrp="1"/>
          </p:cNvSpPr>
          <p:nvPr>
            <p:ph type="subTitle" idx="1" hasCustomPrompt="1"/>
          </p:nvPr>
        </p:nvSpPr>
        <p:spPr>
          <a:xfrm>
            <a:off x="368345" y="4673659"/>
            <a:ext cx="4133088" cy="1243584"/>
          </a:xfrm>
          <a:prstGeom prst="rect">
            <a:avLst/>
          </a:prstGeom>
        </p:spPr>
        <p:txBody>
          <a:bodyPr>
            <a:no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38968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pic>
        <p:nvPicPr>
          <p:cNvPr id="4" name="Picture 3" hidden="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8" name="Picture 17"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1295400"/>
            <a:ext cx="4627996" cy="2125532"/>
          </a:xfrm>
          <a:prstGeom prst="rect">
            <a:avLst/>
          </a:prstGeom>
        </p:spPr>
      </p:pic>
      <p:sp>
        <p:nvSpPr>
          <p:cNvPr id="12" name="TextBox 11">
            <a:extLst>
              <a:ext uri="{FF2B5EF4-FFF2-40B4-BE49-F238E27FC236}">
                <a16:creationId xmlns:a16="http://schemas.microsoft.com/office/drawing/2014/main" id="{E3269244-88BE-574F-A321-49B2C016105D}"/>
              </a:ext>
            </a:extLst>
          </p:cNvPr>
          <p:cNvSpPr txBox="1"/>
          <p:nvPr userDrawn="1"/>
        </p:nvSpPr>
        <p:spPr>
          <a:xfrm>
            <a:off x="2312683" y="6247115"/>
            <a:ext cx="1475194" cy="584775"/>
          </a:xfrm>
          <a:prstGeom prst="rect">
            <a:avLst/>
          </a:prstGeom>
        </p:spPr>
        <p:txBody>
          <a:bodyPr vert="horz" lIns="91440" tIns="45720" rIns="91440" bIns="45720" rtlCol="0">
            <a:normAutofit/>
          </a:bodyPr>
          <a:lstStyle>
            <a:lvl1pPr lvl="0" indent="0">
              <a:lnSpc>
                <a:spcPct val="100000"/>
              </a:lnSpc>
              <a:spcBef>
                <a:spcPts val="0"/>
              </a:spcBef>
              <a:buFont typeface="Arial" panose="020B0604020202020204" pitchFamily="34" charset="0"/>
              <a:buNone/>
              <a:defRPr sz="1600" baseline="0">
                <a:solidFill>
                  <a:srgbClr val="94969C"/>
                </a:solidFill>
              </a:defRPr>
            </a:lvl1pPr>
            <a:lvl2pPr indent="0">
              <a:lnSpc>
                <a:spcPct val="90000"/>
              </a:lnSpc>
              <a:spcBef>
                <a:spcPts val="500"/>
              </a:spcBef>
              <a:buFont typeface="Arial" panose="020B0604020202020204" pitchFamily="34" charset="0"/>
              <a:buNone/>
              <a:defRPr sz="1600">
                <a:solidFill>
                  <a:schemeClr val="tx2"/>
                </a:solidFill>
              </a:defRPr>
            </a:lvl2pPr>
            <a:lvl3pPr indent="0">
              <a:lnSpc>
                <a:spcPct val="90000"/>
              </a:lnSpc>
              <a:spcBef>
                <a:spcPts val="500"/>
              </a:spcBef>
              <a:buFont typeface="Arial" panose="020B0604020202020204" pitchFamily="34" charset="0"/>
              <a:buNone/>
              <a:defRPr sz="1400">
                <a:solidFill>
                  <a:schemeClr val="tx2"/>
                </a:solidFill>
              </a:defRPr>
            </a:lvl3pPr>
            <a:lvl4pPr indent="0">
              <a:lnSpc>
                <a:spcPct val="90000"/>
              </a:lnSpc>
              <a:spcBef>
                <a:spcPts val="500"/>
              </a:spcBef>
              <a:buFont typeface="Arial" panose="020B0604020202020204" pitchFamily="34" charset="0"/>
              <a:buNone/>
              <a:defRPr sz="1200">
                <a:solidFill>
                  <a:schemeClr val="tx2"/>
                </a:solidFill>
              </a:defRPr>
            </a:lvl4pPr>
            <a:lvl5pPr indent="0">
              <a:lnSpc>
                <a:spcPct val="90000"/>
              </a:lnSpc>
              <a:spcBef>
                <a:spcPts val="500"/>
              </a:spcBef>
              <a:buFont typeface="Arial" panose="020B0604020202020204" pitchFamily="34" charset="0"/>
              <a:buNone/>
              <a:defRPr sz="12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endParaRPr lang="en-US" dirty="0"/>
          </a:p>
        </p:txBody>
      </p:sp>
      <p:sp>
        <p:nvSpPr>
          <p:cNvPr id="14" name="Rectangle 13">
            <a:extLst>
              <a:ext uri="{FF2B5EF4-FFF2-40B4-BE49-F238E27FC236}">
                <a16:creationId xmlns:a16="http://schemas.microsoft.com/office/drawing/2014/main" id="{B116333B-72FF-5B44-BCC7-39E55F6ADE3B}"/>
              </a:ext>
            </a:extLst>
          </p:cNvPr>
          <p:cNvSpPr>
            <a:spLocks/>
          </p:cNvSpPr>
          <p:nvPr userDrawn="1"/>
        </p:nvSpPr>
        <p:spPr>
          <a:xfrm>
            <a:off x="0" y="0"/>
            <a:ext cx="738632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a:extLst>
              <a:ext uri="{FF2B5EF4-FFF2-40B4-BE49-F238E27FC236}">
                <a16:creationId xmlns:a16="http://schemas.microsoft.com/office/drawing/2014/main" id="{C73F83BB-8E7E-944B-AE7E-AE5E71AB26C2}"/>
              </a:ext>
            </a:extLst>
          </p:cNvPr>
          <p:cNvSpPr txBox="1"/>
          <p:nvPr userDrawn="1"/>
        </p:nvSpPr>
        <p:spPr>
          <a:xfrm>
            <a:off x="353332" y="6247364"/>
            <a:ext cx="3222028" cy="215444"/>
          </a:xfrm>
          <a:prstGeom prst="rect">
            <a:avLst/>
          </a:prstGeom>
          <a:noFill/>
        </p:spPr>
        <p:txBody>
          <a:bodyPr wrap="square" lIns="0" tIns="0" rIns="0" bIns="0" rtlCol="0">
            <a:spAutoFit/>
          </a:bodyPr>
          <a:lstStyle/>
          <a:p>
            <a:r>
              <a:rPr lang="en-US" sz="1400" b="1" dirty="0">
                <a:solidFill>
                  <a:schemeClr val="tx2"/>
                </a:solidFill>
              </a:rPr>
              <a:t>EVERY CONNECTION COUNTS</a:t>
            </a:r>
          </a:p>
        </p:txBody>
      </p:sp>
      <p:cxnSp>
        <p:nvCxnSpPr>
          <p:cNvPr id="23" name="Straight Connector 22">
            <a:extLst>
              <a:ext uri="{FF2B5EF4-FFF2-40B4-BE49-F238E27FC236}">
                <a16:creationId xmlns:a16="http://schemas.microsoft.com/office/drawing/2014/main" id="{9EE4BE1F-061D-9A45-AED9-9B84C309C32B}"/>
              </a:ext>
            </a:extLst>
          </p:cNvPr>
          <p:cNvCxnSpPr>
            <a:cxnSpLocks/>
          </p:cNvCxnSpPr>
          <p:nvPr userDrawn="1"/>
        </p:nvCxnSpPr>
        <p:spPr>
          <a:xfrm>
            <a:off x="358514" y="4508499"/>
            <a:ext cx="6629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E018527D-1758-9840-BF87-AF29F7965349}"/>
              </a:ext>
            </a:extLst>
          </p:cNvPr>
          <p:cNvSpPr>
            <a:spLocks noGrp="1"/>
          </p:cNvSpPr>
          <p:nvPr>
            <p:ph type="ctrTitle" hasCustomPrompt="1"/>
          </p:nvPr>
        </p:nvSpPr>
        <p:spPr>
          <a:xfrm>
            <a:off x="368346" y="711200"/>
            <a:ext cx="6629400" cy="3662019"/>
          </a:xfrm>
          <a:prstGeom prst="rect">
            <a:avLst/>
          </a:prstGeom>
        </p:spPr>
        <p:txBody>
          <a:bodyPr vert="horz" lIns="0" tIns="0" rIns="0" bIns="0" rtlCol="0" anchor="b" anchorCtr="0">
            <a:noAutofit/>
          </a:bodyPr>
          <a:lstStyle>
            <a:lvl1pPr>
              <a:lnSpc>
                <a:spcPct val="100000"/>
              </a:lnSpc>
              <a:defRPr lang="en-US" sz="2800" dirty="0">
                <a:solidFill>
                  <a:schemeClr val="tx2"/>
                </a:solidFill>
              </a:defRPr>
            </a:lvl1pPr>
          </a:lstStyle>
          <a:p>
            <a:r>
              <a:rPr lang="en-US" dirty="0"/>
              <a:t>Divider Slide #2: Click to Add Title in Arial Bold 28pt. Title Case.</a:t>
            </a:r>
          </a:p>
        </p:txBody>
      </p:sp>
      <p:sp>
        <p:nvSpPr>
          <p:cNvPr id="13" name="Subtitle 2">
            <a:extLst>
              <a:ext uri="{FF2B5EF4-FFF2-40B4-BE49-F238E27FC236}">
                <a16:creationId xmlns:a16="http://schemas.microsoft.com/office/drawing/2014/main" id="{17628A4C-ED6C-5441-9B80-780D374FB64B}"/>
              </a:ext>
            </a:extLst>
          </p:cNvPr>
          <p:cNvSpPr>
            <a:spLocks noGrp="1"/>
          </p:cNvSpPr>
          <p:nvPr>
            <p:ph type="subTitle" idx="1" hasCustomPrompt="1"/>
          </p:nvPr>
        </p:nvSpPr>
        <p:spPr>
          <a:xfrm>
            <a:off x="368345" y="4673659"/>
            <a:ext cx="6629400" cy="1243584"/>
          </a:xfrm>
          <a:prstGeom prst="rect">
            <a:avLst/>
          </a:prstGeom>
        </p:spPr>
        <p:txBody>
          <a:bodyPr>
            <a:no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6" name="Picture Placeholder 2">
            <a:extLst>
              <a:ext uri="{FF2B5EF4-FFF2-40B4-BE49-F238E27FC236}">
                <a16:creationId xmlns:a16="http://schemas.microsoft.com/office/drawing/2014/main" id="{9EB3A2E9-EDFD-254D-A130-C4C3FA90E343}"/>
              </a:ext>
            </a:extLst>
          </p:cNvPr>
          <p:cNvSpPr>
            <a:spLocks noGrp="1"/>
          </p:cNvSpPr>
          <p:nvPr>
            <p:ph type="pic" idx="10" hasCustomPrompt="1"/>
          </p:nvPr>
        </p:nvSpPr>
        <p:spPr>
          <a:xfrm>
            <a:off x="7391400" y="0"/>
            <a:ext cx="4800600" cy="6858000"/>
          </a:xfrm>
          <a:prstGeom prst="rect">
            <a:avLst/>
          </a:prstGeom>
          <a:noFill/>
        </p:spPr>
        <p:txBody>
          <a:bodyPr anchor="t"/>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br>
              <a:rPr lang="en-US" dirty="0"/>
            </a:br>
            <a:br>
              <a:rPr lang="en-US" dirty="0"/>
            </a:br>
            <a:br>
              <a:rPr lang="en-US" dirty="0"/>
            </a:br>
            <a:r>
              <a:rPr lang="en-US" dirty="0"/>
              <a:t>  Click icon to add picture to fill and fit entire white</a:t>
            </a:r>
            <a:br>
              <a:rPr lang="en-US" dirty="0"/>
            </a:br>
            <a:r>
              <a:rPr lang="en-US" dirty="0"/>
              <a:t>   area, size: 5.25” x 7.5”. </a:t>
            </a:r>
          </a:p>
        </p:txBody>
      </p:sp>
    </p:spTree>
    <p:extLst>
      <p:ext uri="{BB962C8B-B14F-4D97-AF65-F5344CB8AC3E}">
        <p14:creationId xmlns:p14="http://schemas.microsoft.com/office/powerpoint/2010/main" val="4132588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image" Target="../media/image1.png"/><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theme" Target="../theme/theme2.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tags" Target="../tags/tag4.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tags" Target="../tags/tag3.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29" Type="http://schemas.openxmlformats.org/officeDocument/2006/relationships/image" Target="../media/image1.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theme" Target="../theme/theme3.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image" Target="../media/image14.emf"/><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oleObject" Target="../embeddings/oleObject3.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09FB4610-7AB1-DE45-895B-A160C586AA51}"/>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10626433" y="0"/>
            <a:ext cx="1080000" cy="617143"/>
          </a:xfrm>
          <a:prstGeom prst="rect">
            <a:avLst/>
          </a:prstGeom>
        </p:spPr>
      </p:pic>
      <p:sp>
        <p:nvSpPr>
          <p:cNvPr id="27" name="Title Placeholder 1">
            <a:extLst>
              <a:ext uri="{FF2B5EF4-FFF2-40B4-BE49-F238E27FC236}">
                <a16:creationId xmlns:a16="http://schemas.microsoft.com/office/drawing/2014/main" id="{A81C1CC2-597F-764A-8A90-3F8C75BC167D}"/>
              </a:ext>
            </a:extLst>
          </p:cNvPr>
          <p:cNvSpPr>
            <a:spLocks noGrp="1"/>
          </p:cNvSpPr>
          <p:nvPr>
            <p:ph type="title"/>
          </p:nvPr>
        </p:nvSpPr>
        <p:spPr>
          <a:xfrm>
            <a:off x="514348" y="655820"/>
            <a:ext cx="9880228" cy="473733"/>
          </a:xfrm>
          <a:prstGeom prst="rect">
            <a:avLst/>
          </a:prstGeom>
        </p:spPr>
        <p:txBody>
          <a:bodyPr vert="horz" lIns="0" tIns="0" rIns="0" bIns="0" rtlCol="0" anchor="t">
            <a:noAutofit/>
          </a:bodyPr>
          <a:lstStyle/>
          <a:p>
            <a:r>
              <a:rPr lang="en-US"/>
              <a:t>Click to edit Master title style</a:t>
            </a:r>
            <a:endParaRPr lang="en-US" dirty="0"/>
          </a:p>
        </p:txBody>
      </p:sp>
      <p:sp>
        <p:nvSpPr>
          <p:cNvPr id="28" name="Text Placeholder 2">
            <a:extLst>
              <a:ext uri="{FF2B5EF4-FFF2-40B4-BE49-F238E27FC236}">
                <a16:creationId xmlns:a16="http://schemas.microsoft.com/office/drawing/2014/main" id="{6FA6548F-1EDA-3849-A0DE-A334F27F10C1}"/>
              </a:ext>
            </a:extLst>
          </p:cNvPr>
          <p:cNvSpPr>
            <a:spLocks noGrp="1"/>
          </p:cNvSpPr>
          <p:nvPr>
            <p:ph type="body" idx="1"/>
          </p:nvPr>
        </p:nvSpPr>
        <p:spPr>
          <a:xfrm>
            <a:off x="514347" y="1296543"/>
            <a:ext cx="11156400" cy="496686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
        <p:nvSpPr>
          <p:cNvPr id="29" name="Slide Number Placeholder 5">
            <a:extLst>
              <a:ext uri="{FF2B5EF4-FFF2-40B4-BE49-F238E27FC236}">
                <a16:creationId xmlns:a16="http://schemas.microsoft.com/office/drawing/2014/main" id="{CB28405B-4E36-3749-A149-C32150EE17DE}"/>
              </a:ext>
            </a:extLst>
          </p:cNvPr>
          <p:cNvSpPr>
            <a:spLocks noGrp="1"/>
          </p:cNvSpPr>
          <p:nvPr>
            <p:ph type="sldNum" sz="quarter" idx="4"/>
          </p:nvPr>
        </p:nvSpPr>
        <p:spPr>
          <a:xfrm>
            <a:off x="517365" y="6400800"/>
            <a:ext cx="426914" cy="429768"/>
          </a:xfrm>
          <a:prstGeom prst="rect">
            <a:avLst/>
          </a:prstGeom>
          <a:solidFill>
            <a:schemeClr val="bg2"/>
          </a:solidFill>
        </p:spPr>
        <p:txBody>
          <a:bodyPr vert="horz" lIns="91440" tIns="45720" rIns="91440" bIns="45720" rtlCol="0" anchor="ctr" anchorCtr="1"/>
          <a:lstStyle>
            <a:lvl1pPr algn="l">
              <a:defRPr sz="1000">
                <a:solidFill>
                  <a:schemeClr val="tx2"/>
                </a:solidFill>
              </a:defRPr>
            </a:lvl1pPr>
          </a:lstStyle>
          <a:p>
            <a:fld id="{CA431686-8DE2-9B43-980D-29AE692D7900}" type="slidenum">
              <a:rPr lang="en-US" smtClean="0"/>
              <a:pPr/>
              <a:t>‹#›</a:t>
            </a:fld>
            <a:endParaRPr lang="en-US" dirty="0"/>
          </a:p>
        </p:txBody>
      </p:sp>
      <p:sp>
        <p:nvSpPr>
          <p:cNvPr id="30" name="TextBox 29">
            <a:extLst>
              <a:ext uri="{FF2B5EF4-FFF2-40B4-BE49-F238E27FC236}">
                <a16:creationId xmlns:a16="http://schemas.microsoft.com/office/drawing/2014/main" id="{DEAC5401-B794-1C4D-A638-798EB2B93A3B}"/>
              </a:ext>
            </a:extLst>
          </p:cNvPr>
          <p:cNvSpPr txBox="1"/>
          <p:nvPr userDrawn="1"/>
        </p:nvSpPr>
        <p:spPr>
          <a:xfrm>
            <a:off x="1011514" y="6502165"/>
            <a:ext cx="10255926" cy="193275"/>
          </a:xfrm>
          <a:prstGeom prst="rect">
            <a:avLst/>
          </a:prstGeom>
          <a:noFill/>
        </p:spPr>
        <p:txBody>
          <a:bodyPr wrap="none" rtlCol="0">
            <a:noAutofit/>
          </a:bodyPr>
          <a:lstStyle/>
          <a:p>
            <a:pPr algn="l" defTabSz="914400">
              <a:defRPr/>
            </a:pPr>
            <a:r>
              <a:rPr lang="en-US" sz="800" b="0" dirty="0">
                <a:solidFill>
                  <a:schemeClr val="tx1"/>
                </a:solidFill>
                <a:effectLst/>
                <a:latin typeface="Arial" panose="020B0604020202020204" pitchFamily="34" charset="0"/>
                <a:cs typeface="Arial" panose="020B0604020202020204" pitchFamily="34" charset="0"/>
              </a:rPr>
              <a:t>© 2023 TE Connectivity.</a:t>
            </a:r>
            <a:r>
              <a:rPr lang="en-US" sz="800" b="0" dirty="0">
                <a:solidFill>
                  <a:schemeClr val="tx1"/>
                </a:solidFill>
                <a:effectLst/>
                <a:latin typeface="Arial"/>
                <a:cs typeface="Arial"/>
              </a:rPr>
              <a:t> </a:t>
            </a:r>
            <a:r>
              <a:rPr lang="en-US" sz="800" b="0" dirty="0">
                <a:solidFill>
                  <a:schemeClr val="tx1"/>
                </a:solidFill>
                <a:latin typeface="Arial"/>
                <a:cs typeface="Arial"/>
              </a:rPr>
              <a:t>Confidential &amp; Proprietary. Do not reproduce or distribute externally including non-authorized representatives and distributors. </a:t>
            </a:r>
            <a:r>
              <a:rPr lang="en-US" sz="800" b="0" i="0" u="none" strike="noStrike" kern="1200" dirty="0">
                <a:solidFill>
                  <a:schemeClr val="tx1"/>
                </a:solidFill>
                <a:effectLst/>
                <a:latin typeface="+mn-lt"/>
                <a:ea typeface="+mn-ea"/>
                <a:cs typeface="+mn-cs"/>
              </a:rPr>
              <a:t>Create a sustainable future by limiting print copies, and recycling paper.</a:t>
            </a:r>
            <a:endParaRPr lang="en-US" sz="800" b="0" dirty="0">
              <a:solidFill>
                <a:schemeClr val="tx1"/>
              </a:solidFill>
              <a:latin typeface="Arial"/>
              <a:cs typeface="Arial"/>
            </a:endParaRPr>
          </a:p>
        </p:txBody>
      </p:sp>
      <p:cxnSp>
        <p:nvCxnSpPr>
          <p:cNvPr id="31" name="Straight Connector 30">
            <a:extLst>
              <a:ext uri="{FF2B5EF4-FFF2-40B4-BE49-F238E27FC236}">
                <a16:creationId xmlns:a16="http://schemas.microsoft.com/office/drawing/2014/main" id="{C599BD22-669C-A241-B1AD-864FE94B365C}"/>
              </a:ext>
            </a:extLst>
          </p:cNvPr>
          <p:cNvCxnSpPr>
            <a:cxnSpLocks/>
          </p:cNvCxnSpPr>
          <p:nvPr userDrawn="1"/>
        </p:nvCxnSpPr>
        <p:spPr>
          <a:xfrm>
            <a:off x="0" y="6851527"/>
            <a:ext cx="12192000" cy="0"/>
          </a:xfrm>
          <a:prstGeom prst="line">
            <a:avLst/>
          </a:prstGeom>
          <a:ln w="444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34480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730" r:id="rId23"/>
  </p:sldLayoutIdLst>
  <p:hf hdr="0" ftr="0" dt="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11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10000"/>
        </a:lnSpc>
        <a:spcBef>
          <a:spcPts val="0"/>
        </a:spcBef>
        <a:spcAft>
          <a:spcPts val="800"/>
        </a:spcAft>
        <a:buFont typeface="Arial" panose="020B0604020202020204" pitchFamily="34" charset="0"/>
        <a:buChar char="•"/>
        <a:defRPr sz="1200" kern="1200">
          <a:solidFill>
            <a:schemeClr val="tx2"/>
          </a:solidFill>
          <a:latin typeface="+mn-lt"/>
          <a:ea typeface="+mn-ea"/>
          <a:cs typeface="+mn-cs"/>
        </a:defRPr>
      </a:lvl4pPr>
      <a:lvl5pPr marL="2057400" indent="-228600" algn="l" defTabSz="914400" rtl="0" eaLnBrk="1" latinLnBrk="0" hangingPunct="1">
        <a:lnSpc>
          <a:spcPct val="110000"/>
        </a:lnSpc>
        <a:spcBef>
          <a:spcPts val="0"/>
        </a:spcBef>
        <a:spcAft>
          <a:spcPts val="800"/>
        </a:spcAft>
        <a:buFont typeface="Arial" panose="020B0604020202020204" pitchFamily="34" charset="0"/>
        <a:buChar char="•"/>
        <a:defRPr sz="1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09FB4610-7AB1-DE45-895B-A160C586AA51}"/>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0626433" y="0"/>
            <a:ext cx="1080000" cy="617143"/>
          </a:xfrm>
          <a:prstGeom prst="rect">
            <a:avLst/>
          </a:prstGeom>
        </p:spPr>
      </p:pic>
      <p:sp>
        <p:nvSpPr>
          <p:cNvPr id="27" name="Title Placeholder 1">
            <a:extLst>
              <a:ext uri="{FF2B5EF4-FFF2-40B4-BE49-F238E27FC236}">
                <a16:creationId xmlns:a16="http://schemas.microsoft.com/office/drawing/2014/main" id="{A81C1CC2-597F-764A-8A90-3F8C75BC167D}"/>
              </a:ext>
            </a:extLst>
          </p:cNvPr>
          <p:cNvSpPr>
            <a:spLocks noGrp="1"/>
          </p:cNvSpPr>
          <p:nvPr>
            <p:ph type="title"/>
          </p:nvPr>
        </p:nvSpPr>
        <p:spPr>
          <a:xfrm>
            <a:off x="514348" y="655820"/>
            <a:ext cx="9880228" cy="473733"/>
          </a:xfrm>
          <a:prstGeom prst="rect">
            <a:avLst/>
          </a:prstGeom>
        </p:spPr>
        <p:txBody>
          <a:bodyPr vert="horz" lIns="0" tIns="0" rIns="0" bIns="0" rtlCol="0" anchor="t">
            <a:noAutofit/>
          </a:bodyPr>
          <a:lstStyle/>
          <a:p>
            <a:r>
              <a:rPr lang="en-US"/>
              <a:t>Click to edit Master title style</a:t>
            </a:r>
            <a:endParaRPr lang="en-US" dirty="0"/>
          </a:p>
        </p:txBody>
      </p:sp>
      <p:sp>
        <p:nvSpPr>
          <p:cNvPr id="28" name="Text Placeholder 2">
            <a:extLst>
              <a:ext uri="{FF2B5EF4-FFF2-40B4-BE49-F238E27FC236}">
                <a16:creationId xmlns:a16="http://schemas.microsoft.com/office/drawing/2014/main" id="{6FA6548F-1EDA-3849-A0DE-A334F27F10C1}"/>
              </a:ext>
            </a:extLst>
          </p:cNvPr>
          <p:cNvSpPr>
            <a:spLocks noGrp="1"/>
          </p:cNvSpPr>
          <p:nvPr>
            <p:ph type="body" idx="1"/>
          </p:nvPr>
        </p:nvSpPr>
        <p:spPr>
          <a:xfrm>
            <a:off x="514347" y="1296543"/>
            <a:ext cx="11156400" cy="496686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
        <p:nvSpPr>
          <p:cNvPr id="29" name="Slide Number Placeholder 5">
            <a:extLst>
              <a:ext uri="{FF2B5EF4-FFF2-40B4-BE49-F238E27FC236}">
                <a16:creationId xmlns:a16="http://schemas.microsoft.com/office/drawing/2014/main" id="{CB28405B-4E36-3749-A149-C32150EE17DE}"/>
              </a:ext>
            </a:extLst>
          </p:cNvPr>
          <p:cNvSpPr>
            <a:spLocks noGrp="1"/>
          </p:cNvSpPr>
          <p:nvPr>
            <p:ph type="sldNum" sz="quarter" idx="4"/>
          </p:nvPr>
        </p:nvSpPr>
        <p:spPr>
          <a:xfrm>
            <a:off x="517365" y="6400800"/>
            <a:ext cx="426914" cy="429768"/>
          </a:xfrm>
          <a:prstGeom prst="rect">
            <a:avLst/>
          </a:prstGeom>
          <a:solidFill>
            <a:schemeClr val="bg2"/>
          </a:solidFill>
        </p:spPr>
        <p:txBody>
          <a:bodyPr vert="horz" lIns="91440" tIns="45720" rIns="91440" bIns="45720" rtlCol="0" anchor="ctr" anchorCtr="1"/>
          <a:lstStyle>
            <a:lvl1pPr algn="l">
              <a:defRPr sz="1000">
                <a:solidFill>
                  <a:schemeClr val="tx2"/>
                </a:solidFill>
              </a:defRPr>
            </a:lvl1pPr>
          </a:lstStyle>
          <a:p>
            <a:fld id="{CA431686-8DE2-9B43-980D-29AE692D7900}" type="slidenum">
              <a:rPr lang="en-US" smtClean="0"/>
              <a:pPr/>
              <a:t>‹#›</a:t>
            </a:fld>
            <a:endParaRPr lang="en-US" dirty="0"/>
          </a:p>
        </p:txBody>
      </p:sp>
      <p:sp>
        <p:nvSpPr>
          <p:cNvPr id="30" name="TextBox 29">
            <a:extLst>
              <a:ext uri="{FF2B5EF4-FFF2-40B4-BE49-F238E27FC236}">
                <a16:creationId xmlns:a16="http://schemas.microsoft.com/office/drawing/2014/main" id="{DEAC5401-B794-1C4D-A638-798EB2B93A3B}"/>
              </a:ext>
            </a:extLst>
          </p:cNvPr>
          <p:cNvSpPr txBox="1"/>
          <p:nvPr userDrawn="1"/>
        </p:nvSpPr>
        <p:spPr>
          <a:xfrm>
            <a:off x="1011514" y="6502165"/>
            <a:ext cx="10255926" cy="193275"/>
          </a:xfrm>
          <a:prstGeom prst="rect">
            <a:avLst/>
          </a:prstGeom>
          <a:noFill/>
        </p:spPr>
        <p:txBody>
          <a:bodyPr wrap="none" rtlCol="0">
            <a:noAutofit/>
          </a:bodyPr>
          <a:lstStyle/>
          <a:p>
            <a:pPr algn="l" defTabSz="914400">
              <a:defRPr/>
            </a:pPr>
            <a:r>
              <a:rPr lang="en-US" sz="800" b="0" dirty="0">
                <a:solidFill>
                  <a:schemeClr val="tx1"/>
                </a:solidFill>
                <a:effectLst/>
                <a:latin typeface="Arial" panose="020B0604020202020204" pitchFamily="34" charset="0"/>
                <a:cs typeface="Arial" panose="020B0604020202020204" pitchFamily="34" charset="0"/>
              </a:rPr>
              <a:t>© 2023 TE Connectivity.</a:t>
            </a:r>
            <a:r>
              <a:rPr lang="en-US" sz="800" b="0" dirty="0">
                <a:solidFill>
                  <a:schemeClr val="tx1"/>
                </a:solidFill>
                <a:effectLst/>
                <a:latin typeface="Arial"/>
                <a:cs typeface="Arial"/>
              </a:rPr>
              <a:t> </a:t>
            </a:r>
            <a:r>
              <a:rPr lang="en-US" sz="800" b="0" dirty="0">
                <a:solidFill>
                  <a:schemeClr val="tx1"/>
                </a:solidFill>
                <a:latin typeface="Arial"/>
                <a:cs typeface="Arial"/>
              </a:rPr>
              <a:t>Confidential &amp; Proprietary. Do not reproduce or distribute externally including non-authorized representatives and distributors. </a:t>
            </a:r>
            <a:r>
              <a:rPr lang="en-US" sz="800" b="0" i="0" u="none" strike="noStrike" kern="1200" dirty="0">
                <a:solidFill>
                  <a:schemeClr val="tx1"/>
                </a:solidFill>
                <a:effectLst/>
                <a:latin typeface="+mn-lt"/>
                <a:ea typeface="+mn-ea"/>
                <a:cs typeface="+mn-cs"/>
              </a:rPr>
              <a:t>Create a sustainable future by limiting print copies, and recycling paper.</a:t>
            </a:r>
            <a:endParaRPr lang="en-US" sz="800" b="0" dirty="0">
              <a:solidFill>
                <a:schemeClr val="tx1"/>
              </a:solidFill>
              <a:latin typeface="Arial"/>
              <a:cs typeface="Arial"/>
            </a:endParaRPr>
          </a:p>
        </p:txBody>
      </p:sp>
      <p:cxnSp>
        <p:nvCxnSpPr>
          <p:cNvPr id="31" name="Straight Connector 30">
            <a:extLst>
              <a:ext uri="{FF2B5EF4-FFF2-40B4-BE49-F238E27FC236}">
                <a16:creationId xmlns:a16="http://schemas.microsoft.com/office/drawing/2014/main" id="{C599BD22-669C-A241-B1AD-864FE94B365C}"/>
              </a:ext>
            </a:extLst>
          </p:cNvPr>
          <p:cNvCxnSpPr>
            <a:cxnSpLocks/>
          </p:cNvCxnSpPr>
          <p:nvPr userDrawn="1"/>
        </p:nvCxnSpPr>
        <p:spPr>
          <a:xfrm>
            <a:off x="0" y="6851527"/>
            <a:ext cx="12192000" cy="0"/>
          </a:xfrm>
          <a:prstGeom prst="line">
            <a:avLst/>
          </a:prstGeom>
          <a:ln w="444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796707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Lst>
  <p:hf hdr="0" ftr="0" dt="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11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10000"/>
        </a:lnSpc>
        <a:spcBef>
          <a:spcPts val="0"/>
        </a:spcBef>
        <a:spcAft>
          <a:spcPts val="800"/>
        </a:spcAft>
        <a:buFont typeface="Arial" panose="020B0604020202020204" pitchFamily="34" charset="0"/>
        <a:buChar char="•"/>
        <a:defRPr sz="1200" kern="1200">
          <a:solidFill>
            <a:schemeClr val="tx2"/>
          </a:solidFill>
          <a:latin typeface="+mn-lt"/>
          <a:ea typeface="+mn-ea"/>
          <a:cs typeface="+mn-cs"/>
        </a:defRPr>
      </a:lvl4pPr>
      <a:lvl5pPr marL="2057400" indent="-228600" algn="l" defTabSz="914400" rtl="0" eaLnBrk="1" latinLnBrk="0" hangingPunct="1">
        <a:lnSpc>
          <a:spcPct val="110000"/>
        </a:lnSpc>
        <a:spcBef>
          <a:spcPts val="0"/>
        </a:spcBef>
        <a:spcAft>
          <a:spcPts val="800"/>
        </a:spcAft>
        <a:buFont typeface="Arial" panose="020B0604020202020204" pitchFamily="34" charset="0"/>
        <a:buChar char="•"/>
        <a:defRPr sz="1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7629916-33A1-436B-9DBE-647C730FDDA6}"/>
              </a:ext>
            </a:extLst>
          </p:cNvPr>
          <p:cNvGraphicFramePr>
            <a:graphicFrameLocks noChangeAspect="1"/>
          </p:cNvGraphicFramePr>
          <p:nvPr userDrawn="1">
            <p:custDataLst>
              <p:tags r:id="rId25"/>
            </p:custDataLst>
            <p:extLst>
              <p:ext uri="{D42A27DB-BD31-4B8C-83A1-F6EECF244321}">
                <p14:modId xmlns:p14="http://schemas.microsoft.com/office/powerpoint/2010/main" val="34030655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624" imgH="623" progId="TCLayout.ActiveDocument.1">
                  <p:embed/>
                </p:oleObj>
              </mc:Choice>
              <mc:Fallback>
                <p:oleObj name="think-cell Slide" r:id="rId27" imgW="624" imgH="623" progId="TCLayout.ActiveDocument.1">
                  <p:embed/>
                  <p:pic>
                    <p:nvPicPr>
                      <p:cNvPr id="3" name="Object 2" hidden="1">
                        <a:extLst>
                          <a:ext uri="{FF2B5EF4-FFF2-40B4-BE49-F238E27FC236}">
                            <a16:creationId xmlns:a16="http://schemas.microsoft.com/office/drawing/2014/main" id="{77629916-33A1-436B-9DBE-647C730FDDA6}"/>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DCB2006-92F3-4EE4-A9F7-0175F89EA58F}"/>
              </a:ext>
            </a:extLst>
          </p:cNvPr>
          <p:cNvSpPr/>
          <p:nvPr userDrawn="1">
            <p:custDataLst>
              <p:tags r:id="rId2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800" b="1" i="0" baseline="0">
              <a:latin typeface="Arial" panose="020B0604020202020204" pitchFamily="34" charset="0"/>
              <a:ea typeface="+mj-ea"/>
              <a:cs typeface="+mj-cs"/>
              <a:sym typeface="Arial" panose="020B0604020202020204" pitchFamily="34" charset="0"/>
            </a:endParaRPr>
          </a:p>
        </p:txBody>
      </p:sp>
      <p:sp>
        <p:nvSpPr>
          <p:cNvPr id="27" name="Title Placeholder 1">
            <a:extLst>
              <a:ext uri="{FF2B5EF4-FFF2-40B4-BE49-F238E27FC236}">
                <a16:creationId xmlns:a16="http://schemas.microsoft.com/office/drawing/2014/main" id="{A81C1CC2-597F-764A-8A90-3F8C75BC167D}"/>
              </a:ext>
            </a:extLst>
          </p:cNvPr>
          <p:cNvSpPr>
            <a:spLocks noGrp="1"/>
          </p:cNvSpPr>
          <p:nvPr>
            <p:ph type="title"/>
          </p:nvPr>
        </p:nvSpPr>
        <p:spPr>
          <a:xfrm>
            <a:off x="457200" y="367831"/>
            <a:ext cx="9829800" cy="457200"/>
          </a:xfrm>
          <a:prstGeom prst="rect">
            <a:avLst/>
          </a:prstGeom>
        </p:spPr>
        <p:txBody>
          <a:bodyPr vert="horz" lIns="0" tIns="0" rIns="0" bIns="0" rtlCol="0" anchor="t">
            <a:noAutofit/>
          </a:bodyPr>
          <a:lstStyle/>
          <a:p>
            <a:r>
              <a:rPr lang="en-US"/>
              <a:t>Click to edit Master title style</a:t>
            </a:r>
          </a:p>
        </p:txBody>
      </p:sp>
      <p:sp>
        <p:nvSpPr>
          <p:cNvPr id="29" name="Slide Number Placeholder 5">
            <a:extLst>
              <a:ext uri="{FF2B5EF4-FFF2-40B4-BE49-F238E27FC236}">
                <a16:creationId xmlns:a16="http://schemas.microsoft.com/office/drawing/2014/main" id="{CB28405B-4E36-3749-A149-C32150EE17DE}"/>
              </a:ext>
            </a:extLst>
          </p:cNvPr>
          <p:cNvSpPr>
            <a:spLocks noGrp="1"/>
          </p:cNvSpPr>
          <p:nvPr>
            <p:ph type="sldNum" sz="quarter" idx="4"/>
          </p:nvPr>
        </p:nvSpPr>
        <p:spPr>
          <a:xfrm>
            <a:off x="457200" y="6485184"/>
            <a:ext cx="257176" cy="372816"/>
          </a:xfrm>
          <a:prstGeom prst="rect">
            <a:avLst/>
          </a:prstGeom>
          <a:noFill/>
        </p:spPr>
        <p:txBody>
          <a:bodyPr wrap="none" lIns="0" tIns="46800" rIns="0" bIns="0" rtlCol="0">
            <a:noAutofit/>
          </a:bodyPr>
          <a:lstStyle>
            <a:lvl1pPr>
              <a:defRPr lang="en-US" sz="800" b="0" baseline="0" smtClean="0">
                <a:effectLst/>
                <a:latin typeface="Arial" panose="020B0604020202020204" pitchFamily="34" charset="0"/>
                <a:cs typeface="Arial" panose="020B0604020202020204" pitchFamily="34" charset="0"/>
              </a:defRPr>
            </a:lvl1pPr>
          </a:lstStyle>
          <a:p>
            <a:fld id="{CA431686-8DE2-9B43-980D-29AE692D7900}" type="slidenum">
              <a:rPr lang="de-DE" smtClean="0"/>
              <a:pPr/>
              <a:t>‹#›</a:t>
            </a:fld>
            <a:endParaRPr lang="de-DE"/>
          </a:p>
        </p:txBody>
      </p:sp>
      <p:sp>
        <p:nvSpPr>
          <p:cNvPr id="30" name="TextBox 29">
            <a:extLst>
              <a:ext uri="{FF2B5EF4-FFF2-40B4-BE49-F238E27FC236}">
                <a16:creationId xmlns:a16="http://schemas.microsoft.com/office/drawing/2014/main" id="{DEAC5401-B794-1C4D-A638-798EB2B93A3B}"/>
              </a:ext>
            </a:extLst>
          </p:cNvPr>
          <p:cNvSpPr txBox="1"/>
          <p:nvPr/>
        </p:nvSpPr>
        <p:spPr>
          <a:xfrm>
            <a:off x="788366" y="6487089"/>
            <a:ext cx="10255926" cy="193275"/>
          </a:xfrm>
          <a:prstGeom prst="rect">
            <a:avLst/>
          </a:prstGeom>
          <a:noFill/>
        </p:spPr>
        <p:txBody>
          <a:bodyPr wrap="none" rtlCol="0">
            <a:noAutofit/>
          </a:bodyPr>
          <a:lstStyle/>
          <a:p>
            <a:pPr algn="l" defTabSz="914400">
              <a:defRPr/>
            </a:pPr>
            <a:r>
              <a:rPr lang="en-US" sz="800" b="0" baseline="0" dirty="0">
                <a:solidFill>
                  <a:schemeClr val="tx1"/>
                </a:solidFill>
                <a:effectLst/>
                <a:latin typeface="Arial" panose="020B0604020202020204" pitchFamily="34" charset="0"/>
                <a:cs typeface="Arial" panose="020B0604020202020204" pitchFamily="34" charset="0"/>
              </a:rPr>
              <a:t>© 2023 TE Connectivity.</a:t>
            </a:r>
            <a:r>
              <a:rPr lang="en-US" sz="800" b="0" baseline="0" dirty="0">
                <a:solidFill>
                  <a:schemeClr val="tx1"/>
                </a:solidFill>
                <a:effectLst/>
                <a:latin typeface="Arial"/>
                <a:cs typeface="Arial"/>
              </a:rPr>
              <a:t> </a:t>
            </a:r>
            <a:r>
              <a:rPr lang="en-US" sz="800" b="0" baseline="0" dirty="0">
                <a:solidFill>
                  <a:schemeClr val="tx1"/>
                </a:solidFill>
                <a:latin typeface="Arial"/>
                <a:cs typeface="Arial"/>
              </a:rPr>
              <a:t>Confidential &amp; Proprietary. Do not reproduce or distribute externally including non-authorized representatives and distributors. </a:t>
            </a:r>
            <a:r>
              <a:rPr lang="en-US" sz="800" b="0" i="0" u="none" strike="noStrike" kern="1200" baseline="0" dirty="0">
                <a:solidFill>
                  <a:schemeClr val="tx1"/>
                </a:solidFill>
                <a:effectLst/>
                <a:latin typeface="+mn-lt"/>
                <a:ea typeface="+mn-ea"/>
                <a:cs typeface="+mn-cs"/>
              </a:rPr>
              <a:t>Create a sustainable future by limiting print copies, and recycling paper.</a:t>
            </a:r>
            <a:endParaRPr lang="en-US" sz="800" b="0" baseline="0" dirty="0">
              <a:solidFill>
                <a:schemeClr val="tx1"/>
              </a:solidFill>
              <a:latin typeface="Arial"/>
              <a:cs typeface="Arial"/>
            </a:endParaRPr>
          </a:p>
        </p:txBody>
      </p:sp>
      <p:cxnSp>
        <p:nvCxnSpPr>
          <p:cNvPr id="31" name="Straight Connector 30">
            <a:extLst>
              <a:ext uri="{FF2B5EF4-FFF2-40B4-BE49-F238E27FC236}">
                <a16:creationId xmlns:a16="http://schemas.microsoft.com/office/drawing/2014/main" id="{C599BD22-669C-A241-B1AD-864FE94B365C}"/>
              </a:ext>
            </a:extLst>
          </p:cNvPr>
          <p:cNvCxnSpPr>
            <a:cxnSpLocks/>
          </p:cNvCxnSpPr>
          <p:nvPr userDrawn="1"/>
        </p:nvCxnSpPr>
        <p:spPr>
          <a:xfrm>
            <a:off x="0" y="6833964"/>
            <a:ext cx="1219200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B53B5B9-3C38-5049-B878-005F1F14D5A5}"/>
              </a:ext>
            </a:extLst>
          </p:cNvPr>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10654800" y="0"/>
            <a:ext cx="1080000" cy="617143"/>
          </a:xfrm>
          <a:prstGeom prst="rect">
            <a:avLst/>
          </a:prstGeom>
          <a:ln w="0">
            <a:noFill/>
          </a:ln>
        </p:spPr>
      </p:pic>
      <p:cxnSp>
        <p:nvCxnSpPr>
          <p:cNvPr id="6" name="Straight Connector 5">
            <a:extLst>
              <a:ext uri="{FF2B5EF4-FFF2-40B4-BE49-F238E27FC236}">
                <a16:creationId xmlns:a16="http://schemas.microsoft.com/office/drawing/2014/main" id="{B8A03A64-6A2C-8145-A495-79F917C24C08}"/>
              </a:ext>
            </a:extLst>
          </p:cNvPr>
          <p:cNvCxnSpPr>
            <a:cxnSpLocks/>
          </p:cNvCxnSpPr>
          <p:nvPr userDrawn="1"/>
        </p:nvCxnSpPr>
        <p:spPr>
          <a:xfrm>
            <a:off x="728663" y="6501555"/>
            <a:ext cx="0" cy="18288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B522469-60A1-4766-BE51-317ECE897301}"/>
              </a:ext>
            </a:extLst>
          </p:cNvPr>
          <p:cNvSpPr>
            <a:spLocks noGrp="1"/>
          </p:cNvSpPr>
          <p:nvPr>
            <p:ph type="body" idx="1"/>
          </p:nvPr>
        </p:nvSpPr>
        <p:spPr>
          <a:xfrm>
            <a:off x="457200" y="1123951"/>
            <a:ext cx="11277600" cy="5038344"/>
          </a:xfrm>
          <a:prstGeom prst="rect">
            <a:avLst/>
          </a:prstGeom>
        </p:spPr>
        <p:txBody>
          <a:bodyPr vert="horz" lIns="0" tIns="0" rIns="0" bIns="0" rtlCol="0">
            <a:normAutofit/>
          </a:bodyPr>
          <a:lstStyle/>
          <a:p>
            <a:pPr lvl="0"/>
            <a:r>
              <a:rPr lang="en-US"/>
              <a:t>Edit Master text styles</a:t>
            </a:r>
          </a:p>
          <a:p>
            <a:pPr lvl="1"/>
            <a:r>
              <a:rPr lang="en-US"/>
              <a:t>Second level (font 14pt / before 0.26 / hanging 0.12)</a:t>
            </a:r>
          </a:p>
          <a:p>
            <a:pPr lvl="2"/>
            <a:r>
              <a:rPr lang="en-US"/>
              <a:t>Third level (font 12 </a:t>
            </a:r>
            <a:r>
              <a:rPr lang="en-US" err="1"/>
              <a:t>pt</a:t>
            </a:r>
            <a:r>
              <a:rPr lang="en-US"/>
              <a:t> / before 0.38 / hanging 0.12)</a:t>
            </a:r>
          </a:p>
          <a:p>
            <a:pPr lvl="3"/>
            <a:r>
              <a:rPr lang="en-US"/>
              <a:t>Fourth level (font 10 </a:t>
            </a:r>
            <a:r>
              <a:rPr lang="en-US" err="1"/>
              <a:t>pt</a:t>
            </a:r>
            <a:r>
              <a:rPr lang="en-US"/>
              <a:t> / before 0.5 / hanging 0.12)</a:t>
            </a:r>
          </a:p>
          <a:p>
            <a:pPr lvl="4"/>
            <a:r>
              <a:rPr lang="en-US"/>
              <a:t>Fifth level (font 8 </a:t>
            </a:r>
            <a:r>
              <a:rPr lang="en-US" err="1"/>
              <a:t>pt</a:t>
            </a:r>
            <a:r>
              <a:rPr lang="en-US"/>
              <a:t> / before 0.62 / hanging 0.12)</a:t>
            </a:r>
          </a:p>
          <a:p>
            <a:pPr lvl="5"/>
            <a:r>
              <a:rPr lang="en-US"/>
              <a:t>Sixth Level (font 8 </a:t>
            </a:r>
            <a:r>
              <a:rPr lang="en-US" err="1"/>
              <a:t>pt</a:t>
            </a:r>
            <a:r>
              <a:rPr lang="en-US"/>
              <a:t> / before 0.74 / hanging 0.12)</a:t>
            </a:r>
          </a:p>
          <a:p>
            <a:pPr lvl="6"/>
            <a:r>
              <a:rPr lang="en-US"/>
              <a:t>Seventh Level (font 8 </a:t>
            </a:r>
            <a:r>
              <a:rPr lang="en-US" err="1"/>
              <a:t>pt</a:t>
            </a:r>
            <a:r>
              <a:rPr lang="en-US"/>
              <a:t> / before 0.86 / hanging 0.12)</a:t>
            </a:r>
          </a:p>
          <a:p>
            <a:pPr lvl="7"/>
            <a:r>
              <a:rPr lang="en-US"/>
              <a:t>Eighth Level (font 8 </a:t>
            </a:r>
            <a:r>
              <a:rPr lang="en-US" err="1"/>
              <a:t>pt</a:t>
            </a:r>
            <a:r>
              <a:rPr lang="en-US"/>
              <a:t> / before 0.98 / hanging 0.12)</a:t>
            </a:r>
          </a:p>
          <a:p>
            <a:pPr lvl="8"/>
            <a:r>
              <a:rPr lang="en-US"/>
              <a:t>Ninth Level (font 8 </a:t>
            </a:r>
            <a:r>
              <a:rPr lang="en-US" err="1"/>
              <a:t>pt</a:t>
            </a:r>
            <a:r>
              <a:rPr lang="en-US"/>
              <a:t> / before 1.1 / hanging 0.12)</a:t>
            </a:r>
          </a:p>
        </p:txBody>
      </p:sp>
    </p:spTree>
    <p:extLst>
      <p:ext uri="{BB962C8B-B14F-4D97-AF65-F5344CB8AC3E}">
        <p14:creationId xmlns:p14="http://schemas.microsoft.com/office/powerpoint/2010/main" val="361786060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Lst>
  <p:hf hdr="0" ftr="0" dt="0"/>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0"/>
        </a:spcBef>
        <a:spcAft>
          <a:spcPts val="800"/>
        </a:spcAft>
        <a:buFont typeface="Arial" panose="020B0604020202020204" pitchFamily="34" charset="0"/>
        <a:buNone/>
        <a:defRPr lang="en-US" sz="1600" kern="1200" smtClean="0">
          <a:solidFill>
            <a:schemeClr val="tx1"/>
          </a:solidFill>
          <a:latin typeface="+mn-lt"/>
          <a:ea typeface="+mn-ea"/>
          <a:cs typeface="+mn-cs"/>
        </a:defRPr>
      </a:lvl1pPr>
      <a:lvl2pPr marL="237744" marR="0" indent="-109728" algn="l" defTabSz="914400" rtl="0" eaLnBrk="1" fontAlgn="auto" latinLnBrk="0" hangingPunct="1">
        <a:lnSpc>
          <a:spcPct val="110000"/>
        </a:lnSpc>
        <a:spcBef>
          <a:spcPts val="0"/>
        </a:spcBef>
        <a:spcAft>
          <a:spcPts val="800"/>
        </a:spcAft>
        <a:buClrTx/>
        <a:buSzTx/>
        <a:buFont typeface="Arial" panose="020B0604020202020204" pitchFamily="34" charset="0"/>
        <a:buChar char="•"/>
        <a:tabLst/>
        <a:defRPr sz="1400" kern="1200">
          <a:solidFill>
            <a:schemeClr val="tx1"/>
          </a:solidFill>
          <a:latin typeface="+mn-lt"/>
          <a:ea typeface="+mn-ea"/>
          <a:cs typeface="+mn-cs"/>
        </a:defRPr>
      </a:lvl2pPr>
      <a:lvl3pPr marL="344488" indent="-109728" algn="l" defTabSz="914400" rtl="0" eaLnBrk="1" latinLnBrk="0" hangingPunct="1">
        <a:lnSpc>
          <a:spcPct val="110000"/>
        </a:lnSpc>
        <a:spcBef>
          <a:spcPts val="0"/>
        </a:spcBef>
        <a:spcAft>
          <a:spcPts val="800"/>
        </a:spcAft>
        <a:buFont typeface="Arial" panose="020B0604020202020204" pitchFamily="34" charset="0"/>
        <a:buChar char="•"/>
        <a:tabLst/>
        <a:defRPr sz="1200" kern="1200">
          <a:solidFill>
            <a:schemeClr val="tx1"/>
          </a:solidFill>
          <a:latin typeface="+mn-lt"/>
          <a:ea typeface="+mn-ea"/>
          <a:cs typeface="+mn-cs"/>
        </a:defRPr>
      </a:lvl3pPr>
      <a:lvl4pPr marL="458788" marR="0" indent="-109728" algn="l" defTabSz="914400" rtl="0" eaLnBrk="1" fontAlgn="auto" latinLnBrk="0" hangingPunct="1">
        <a:lnSpc>
          <a:spcPct val="110000"/>
        </a:lnSpc>
        <a:spcBef>
          <a:spcPts val="0"/>
        </a:spcBef>
        <a:spcAft>
          <a:spcPts val="800"/>
        </a:spcAft>
        <a:buClrTx/>
        <a:buSzTx/>
        <a:buFont typeface="Arial" panose="020B0604020202020204" pitchFamily="34" charset="0"/>
        <a:buChar char="•"/>
        <a:tabLst/>
        <a:defRPr sz="1000" kern="1200">
          <a:solidFill>
            <a:schemeClr val="tx2"/>
          </a:solidFill>
          <a:latin typeface="+mn-lt"/>
          <a:ea typeface="+mn-ea"/>
          <a:cs typeface="+mn-cs"/>
        </a:defRPr>
      </a:lvl4pPr>
      <a:lvl5pPr marL="566928" indent="-109728" algn="l" defTabSz="914400" rtl="0" eaLnBrk="1" latinLnBrk="0" hangingPunct="1">
        <a:lnSpc>
          <a:spcPct val="110000"/>
        </a:lnSpc>
        <a:spcBef>
          <a:spcPts val="0"/>
        </a:spcBef>
        <a:spcAft>
          <a:spcPts val="800"/>
        </a:spcAft>
        <a:buFont typeface="Arial" panose="020B0604020202020204" pitchFamily="34" charset="0"/>
        <a:buChar char="•"/>
        <a:tabLst/>
        <a:defRPr sz="800" kern="1200">
          <a:solidFill>
            <a:schemeClr val="tx2"/>
          </a:solidFill>
          <a:latin typeface="+mn-lt"/>
          <a:ea typeface="+mn-ea"/>
          <a:cs typeface="+mn-cs"/>
        </a:defRPr>
      </a:lvl5pPr>
      <a:lvl6pPr marL="676656" marR="0" indent="-109538" algn="l" defTabSz="914400" rtl="0" eaLnBrk="1" fontAlgn="auto" latinLnBrk="0" hangingPunct="1">
        <a:lnSpc>
          <a:spcPct val="110000"/>
        </a:lnSpc>
        <a:spcBef>
          <a:spcPts val="0"/>
        </a:spcBef>
        <a:spcAft>
          <a:spcPts val="800"/>
        </a:spcAft>
        <a:buClrTx/>
        <a:buSzTx/>
        <a:buFont typeface="Arial" panose="020B0604020202020204" pitchFamily="34" charset="0"/>
        <a:buChar char="•"/>
        <a:tabLst/>
        <a:defRPr sz="800" kern="1200">
          <a:solidFill>
            <a:schemeClr val="tx1"/>
          </a:solidFill>
          <a:latin typeface="+mn-lt"/>
          <a:ea typeface="+mn-ea"/>
          <a:cs typeface="+mn-cs"/>
        </a:defRPr>
      </a:lvl6pPr>
      <a:lvl7pPr marL="786384" marR="0" indent="-109538" algn="l" defTabSz="914400" rtl="0" eaLnBrk="1" fontAlgn="auto" latinLnBrk="0" hangingPunct="1">
        <a:lnSpc>
          <a:spcPct val="110000"/>
        </a:lnSpc>
        <a:spcBef>
          <a:spcPts val="0"/>
        </a:spcBef>
        <a:spcAft>
          <a:spcPts val="800"/>
        </a:spcAft>
        <a:buClrTx/>
        <a:buSzTx/>
        <a:buFont typeface="Arial" panose="020B0604020202020204" pitchFamily="34" charset="0"/>
        <a:buChar char="•"/>
        <a:tabLst/>
        <a:defRPr sz="800" kern="1200">
          <a:solidFill>
            <a:schemeClr val="tx1"/>
          </a:solidFill>
          <a:latin typeface="+mn-lt"/>
          <a:ea typeface="+mn-ea"/>
          <a:cs typeface="+mn-cs"/>
        </a:defRPr>
      </a:lvl7pPr>
      <a:lvl8pPr marL="896112" marR="0" indent="-109728" algn="l" defTabSz="914400" rtl="0" eaLnBrk="1" fontAlgn="auto" latinLnBrk="0" hangingPunct="1">
        <a:lnSpc>
          <a:spcPct val="110000"/>
        </a:lnSpc>
        <a:spcBef>
          <a:spcPts val="0"/>
        </a:spcBef>
        <a:spcAft>
          <a:spcPts val="800"/>
        </a:spcAft>
        <a:buClrTx/>
        <a:buSzTx/>
        <a:buFont typeface="Arial" panose="020B0604020202020204" pitchFamily="34" charset="0"/>
        <a:buChar char="•"/>
        <a:tabLst/>
        <a:defRPr sz="800" kern="1200">
          <a:solidFill>
            <a:schemeClr val="tx1"/>
          </a:solidFill>
          <a:latin typeface="+mn-lt"/>
          <a:ea typeface="+mn-ea"/>
          <a:cs typeface="+mn-cs"/>
        </a:defRPr>
      </a:lvl8pPr>
      <a:lvl9pPr marL="1005840" marR="0" indent="-109728" algn="l" defTabSz="914400" rtl="0" eaLnBrk="1" fontAlgn="auto" latinLnBrk="0" hangingPunct="1">
        <a:lnSpc>
          <a:spcPct val="110000"/>
        </a:lnSpc>
        <a:spcBef>
          <a:spcPts val="0"/>
        </a:spcBef>
        <a:spcAft>
          <a:spcPts val="800"/>
        </a:spcAft>
        <a:buClrTx/>
        <a:buSzTx/>
        <a:buFont typeface="Arial" panose="020B0604020202020204" pitchFamily="34" charset="0"/>
        <a:buChar char="•"/>
        <a:tabLst/>
        <a:defRPr sz="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72">
          <p15:clr>
            <a:srgbClr val="F26B43"/>
          </p15:clr>
        </p15:guide>
        <p15:guide id="2" pos="288">
          <p15:clr>
            <a:srgbClr val="F26B43"/>
          </p15:clr>
        </p15:guide>
        <p15:guide id="3" orient="horz" pos="3234">
          <p15:clr>
            <a:srgbClr val="F26B43"/>
          </p15:clr>
        </p15:guide>
        <p15:guide id="4" pos="1483">
          <p15:clr>
            <a:srgbClr val="F26B43"/>
          </p15:clr>
        </p15:guide>
        <p15:guide id="5" pos="2612">
          <p15:clr>
            <a:srgbClr val="F26B43"/>
          </p15:clr>
        </p15:guide>
        <p15:guide id="6" pos="7392">
          <p15:clr>
            <a:srgbClr val="F26B43"/>
          </p15:clr>
        </p15:guide>
        <p15:guide id="7" orient="horz" pos="3884">
          <p15:clr>
            <a:srgbClr val="F26B43"/>
          </p15:clr>
        </p15:guide>
        <p15:guide id="8" pos="1417">
          <p15:clr>
            <a:srgbClr val="F26B43"/>
          </p15:clr>
        </p15:guide>
        <p15:guide id="9" pos="2678">
          <p15:clr>
            <a:srgbClr val="F26B43"/>
          </p15:clr>
        </p15:guide>
        <p15:guide id="10" pos="5002">
          <p15:clr>
            <a:srgbClr val="F26B43"/>
          </p15:clr>
        </p15:guide>
        <p15:guide id="11" pos="3806">
          <p15:clr>
            <a:srgbClr val="F26B43"/>
          </p15:clr>
        </p15:guide>
        <p15:guide id="12" pos="5068">
          <p15:clr>
            <a:srgbClr val="F26B43"/>
          </p15:clr>
        </p15:guide>
        <p15:guide id="13" pos="6263">
          <p15:clr>
            <a:srgbClr val="F26B43"/>
          </p15:clr>
        </p15:guide>
        <p15:guide id="14" pos="6197">
          <p15:clr>
            <a:srgbClr val="F26B43"/>
          </p15:clr>
        </p15:guide>
        <p15:guide id="15" orient="horz" pos="708">
          <p15:clr>
            <a:srgbClr val="F26B43"/>
          </p15:clr>
        </p15:guide>
        <p15:guide id="16" pos="3874">
          <p15:clr>
            <a:srgbClr val="F26B43"/>
          </p15:clr>
        </p15:guide>
        <p15:guide id="17" orient="horz" pos="1344">
          <p15:clr>
            <a:srgbClr val="F26B43"/>
          </p15:clr>
        </p15:guide>
        <p15:guide id="18" orient="horz" pos="1934">
          <p15:clr>
            <a:srgbClr val="F26B43"/>
          </p15:clr>
        </p15:guide>
        <p15:guide id="19" orient="horz" pos="2009">
          <p15:clr>
            <a:srgbClr val="F26B43"/>
          </p15:clr>
        </p15:guide>
        <p15:guide id="20" orient="horz" pos="2585">
          <p15:clr>
            <a:srgbClr val="F26B43"/>
          </p15:clr>
        </p15:guide>
        <p15:guide id="21" orient="horz" pos="2658">
          <p15:clr>
            <a:srgbClr val="F26B43"/>
          </p15:clr>
        </p15:guide>
        <p15:guide id="22" orient="horz" pos="3308">
          <p15:clr>
            <a:srgbClr val="F26B43"/>
          </p15:clr>
        </p15:guide>
        <p15:guide id="23" pos="3738">
          <p15:clr>
            <a:srgbClr val="F26B43"/>
          </p15:clr>
        </p15:guide>
        <p15:guide id="24" pos="3941">
          <p15:clr>
            <a:srgbClr val="F26B43"/>
          </p15:clr>
        </p15:guide>
        <p15:guide id="25" pos="3005">
          <p15:clr>
            <a:srgbClr val="F26B43"/>
          </p15:clr>
        </p15:guide>
        <p15:guide id="26" pos="320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30.xml"/><Relationship Id="rId5" Type="http://schemas.microsoft.com/office/2007/relationships/hdphoto" Target="../media/hdphoto1.wdp"/><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2.xml"/><Relationship Id="rId5" Type="http://schemas.openxmlformats.org/officeDocument/2006/relationships/image" Target="../media/image27.jpeg"/><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hyperlink" Target="https://www.te.com/usa-en/product-L000434-02.html" TargetMode="External"/><Relationship Id="rId3" Type="http://schemas.openxmlformats.org/officeDocument/2006/relationships/hyperlink" Target="https://www.te.com/usa-en/product-L000434-04.html" TargetMode="External"/><Relationship Id="rId7" Type="http://schemas.openxmlformats.org/officeDocument/2006/relationships/hyperlink" Target="https://www.te.com/usa-en/product-L000434-03.html" TargetMode="External"/><Relationship Id="rId2" Type="http://schemas.openxmlformats.org/officeDocument/2006/relationships/hyperlink" Target="https://www.te.com/usa-en/product-L000434-07.html" TargetMode="External"/><Relationship Id="rId1" Type="http://schemas.openxmlformats.org/officeDocument/2006/relationships/slideLayout" Target="../slideLayouts/slideLayout12.xml"/><Relationship Id="rId6" Type="http://schemas.openxmlformats.org/officeDocument/2006/relationships/hyperlink" Target="https://www.te.com/usa-en/product-L000434-01.html" TargetMode="External"/><Relationship Id="rId11" Type="http://schemas.openxmlformats.org/officeDocument/2006/relationships/image" Target="../media/image31.jpeg"/><Relationship Id="rId5" Type="http://schemas.openxmlformats.org/officeDocument/2006/relationships/hyperlink" Target="https://www.te.com/usa-en/product-L000434-05.html" TargetMode="External"/><Relationship Id="rId10" Type="http://schemas.openxmlformats.org/officeDocument/2006/relationships/hyperlink" Target="https://www.te.com/commerce/DocumentDelivery/DDEController?Action=showdoc&amp;DocId=Data+Sheet%7FFP40_Ultra_Datasheet_And_Kitting_Guide%7FA%7Fpdf%7FEnglish%7FENG_DS_FP40_Ultra_Datasheet_And_Kitting_Guide_A.pdf" TargetMode="External"/><Relationship Id="rId4" Type="http://schemas.openxmlformats.org/officeDocument/2006/relationships/hyperlink" Target="https://www.te.com/usa-en/product-L000434-06.html" TargetMode="External"/><Relationship Id="rId9" Type="http://schemas.openxmlformats.org/officeDocument/2006/relationships/hyperlink" Target="https://www.te.com/usa-en/product-L000434-08.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te.com/commerce/DocumentDelivery/DDEController?Action=showdoc&amp;DocId=Specification+Or+Standard%7F402-160054%7FA%7Fpdf%7FEnglish%7FENG_SS_402-160054_A.pdf" TargetMode="External"/><Relationship Id="rId2" Type="http://schemas.openxmlformats.org/officeDocument/2006/relationships/hyperlink" Target="https://www.te.com/commerce/DocumentDelivery/DDEController?Action=showdoc&amp;DocId=Data+Sheet%7FFP40_Ultra_Datasheet_And_Kitting_Guide%7FA%7Fpdf%7FEnglish%7FENG_DS_FP40_Ultra_Datasheet_And_Kitting_Guide_A.pdf" TargetMode="External"/><Relationship Id="rId1" Type="http://schemas.openxmlformats.org/officeDocument/2006/relationships/slideLayout" Target="../slideLayouts/slideLayout3.xml"/><Relationship Id="rId5" Type="http://schemas.openxmlformats.org/officeDocument/2006/relationships/image" Target="../media/image32.jpeg"/><Relationship Id="rId4" Type="http://schemas.openxmlformats.org/officeDocument/2006/relationships/hyperlink" Target="mailto:Paul.Fadlovich@te.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us on a road&#10;&#10;Description automatically generated with medium confidence">
            <a:extLst>
              <a:ext uri="{FF2B5EF4-FFF2-40B4-BE49-F238E27FC236}">
                <a16:creationId xmlns:a16="http://schemas.microsoft.com/office/drawing/2014/main" id="{F9451748-214A-40F8-11C4-868D1F8D8EF0}"/>
              </a:ext>
            </a:extLst>
          </p:cNvPr>
          <p:cNvPicPr>
            <a:picLocks noChangeAspect="1"/>
          </p:cNvPicPr>
          <p:nvPr/>
        </p:nvPicPr>
        <p:blipFill rotWithShape="1">
          <a:blip r:embed="rId2" cstate="screen">
            <a:alphaModFix amt="70000"/>
            <a:extLst>
              <a:ext uri="{28A0092B-C50C-407E-A947-70E740481C1C}">
                <a14:useLocalDpi xmlns:a14="http://schemas.microsoft.com/office/drawing/2010/main"/>
              </a:ext>
            </a:extLst>
          </a:blip>
          <a:srcRect/>
          <a:stretch/>
        </p:blipFill>
        <p:spPr>
          <a:xfrm>
            <a:off x="4876800" y="-8941"/>
            <a:ext cx="7315200" cy="6866941"/>
          </a:xfrm>
          <a:prstGeom prst="rect">
            <a:avLst/>
          </a:prstGeom>
        </p:spPr>
      </p:pic>
      <p:sp>
        <p:nvSpPr>
          <p:cNvPr id="5" name="Title 4">
            <a:extLst>
              <a:ext uri="{FF2B5EF4-FFF2-40B4-BE49-F238E27FC236}">
                <a16:creationId xmlns:a16="http://schemas.microsoft.com/office/drawing/2014/main" id="{D158A4F1-A2AC-4B90-82CB-ED1A5F3509FE}"/>
              </a:ext>
            </a:extLst>
          </p:cNvPr>
          <p:cNvSpPr>
            <a:spLocks noGrp="1"/>
          </p:cNvSpPr>
          <p:nvPr>
            <p:ph type="ctrTitle"/>
          </p:nvPr>
        </p:nvSpPr>
        <p:spPr>
          <a:xfrm>
            <a:off x="368346" y="711200"/>
            <a:ext cx="4133088" cy="3662019"/>
          </a:xfrm>
        </p:spPr>
        <p:txBody>
          <a:bodyPr anchor="b">
            <a:normAutofit fontScale="90000"/>
          </a:bodyPr>
          <a:lstStyle/>
          <a:p>
            <a:br>
              <a:rPr lang="en-US" dirty="0"/>
            </a:br>
            <a:r>
              <a:rPr lang="en-US" dirty="0"/>
              <a:t>FP40 ultra</a:t>
            </a:r>
            <a:br>
              <a:rPr lang="en-US" dirty="0"/>
            </a:br>
            <a:br>
              <a:rPr lang="en-US" dirty="0"/>
            </a:br>
            <a:r>
              <a:rPr lang="en-US" dirty="0"/>
              <a:t>4x4 MIMO Multi-Port Antennas</a:t>
            </a:r>
            <a:br>
              <a:rPr lang="en-US" dirty="0"/>
            </a:br>
            <a:br>
              <a:rPr lang="en-US" dirty="0"/>
            </a:br>
            <a:r>
              <a:rPr lang="en-US" dirty="0"/>
              <a:t>Up to 14 ports:</a:t>
            </a:r>
            <a:br>
              <a:rPr lang="en-US" dirty="0"/>
            </a:br>
            <a:r>
              <a:rPr lang="en-US" dirty="0"/>
              <a:t>	4x 4G/5G</a:t>
            </a:r>
            <a:br>
              <a:rPr lang="en-US" dirty="0"/>
            </a:br>
            <a:r>
              <a:rPr lang="en-US" dirty="0"/>
              <a:t>	8x WiFi 6E / WiFi 7</a:t>
            </a:r>
            <a:br>
              <a:rPr lang="en-US" dirty="0"/>
            </a:br>
            <a:r>
              <a:rPr lang="en-US" dirty="0"/>
              <a:t>	1x GNSS</a:t>
            </a:r>
            <a:br>
              <a:rPr lang="en-US" dirty="0"/>
            </a:br>
            <a:r>
              <a:rPr lang="en-US" dirty="0"/>
              <a:t>	1x Bluetooth</a:t>
            </a:r>
          </a:p>
        </p:txBody>
      </p:sp>
      <p:sp>
        <p:nvSpPr>
          <p:cNvPr id="6" name="Subtitle 5">
            <a:extLst>
              <a:ext uri="{FF2B5EF4-FFF2-40B4-BE49-F238E27FC236}">
                <a16:creationId xmlns:a16="http://schemas.microsoft.com/office/drawing/2014/main" id="{7D37BF9D-459E-4582-A379-E1E28AFF557D}"/>
              </a:ext>
            </a:extLst>
          </p:cNvPr>
          <p:cNvSpPr>
            <a:spLocks noGrp="1"/>
          </p:cNvSpPr>
          <p:nvPr>
            <p:ph type="subTitle" idx="1"/>
          </p:nvPr>
        </p:nvSpPr>
        <p:spPr>
          <a:xfrm>
            <a:off x="368345" y="4673659"/>
            <a:ext cx="4133088" cy="1243584"/>
          </a:xfrm>
        </p:spPr>
        <p:txBody>
          <a:bodyPr>
            <a:normAutofit/>
          </a:bodyPr>
          <a:lstStyle/>
          <a:p>
            <a:r>
              <a:rPr lang="en-US" dirty="0"/>
              <a:t>Customer Presentation</a:t>
            </a:r>
          </a:p>
        </p:txBody>
      </p:sp>
      <p:pic>
        <p:nvPicPr>
          <p:cNvPr id="7" name="Picture 6" descr="A picture containing projector&#10;&#10;Description automatically generated">
            <a:extLst>
              <a:ext uri="{FF2B5EF4-FFF2-40B4-BE49-F238E27FC236}">
                <a16:creationId xmlns:a16="http://schemas.microsoft.com/office/drawing/2014/main" id="{C9778EE7-2E7C-70A8-174B-A9DE5275D0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40769" y="4733612"/>
            <a:ext cx="4027176" cy="1866764"/>
          </a:xfrm>
          <a:prstGeom prst="rect">
            <a:avLst/>
          </a:prstGeom>
          <a:effectLst>
            <a:outerShdw blurRad="50800" dist="38100" algn="l" rotWithShape="0">
              <a:prstClr val="black">
                <a:alpha val="40000"/>
              </a:prstClr>
            </a:outerShdw>
          </a:effectLst>
        </p:spPr>
      </p:pic>
      <p:pic>
        <p:nvPicPr>
          <p:cNvPr id="9" name="Picture 8" descr="A picture containing projector&#10;&#10;Description automatically generated">
            <a:extLst>
              <a:ext uri="{FF2B5EF4-FFF2-40B4-BE49-F238E27FC236}">
                <a16:creationId xmlns:a16="http://schemas.microsoft.com/office/drawing/2014/main" id="{4ADE8D96-E575-1828-6CCD-609D9972D43B}"/>
              </a:ext>
            </a:extLst>
          </p:cNvPr>
          <p:cNvPicPr>
            <a:picLocks noChangeAspect="1"/>
          </p:cNvPicPr>
          <p:nvPr/>
        </p:nvPicPr>
        <p:blipFill>
          <a:blip r:embed="rId4" cstate="screen">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tretch>
            <a:fillRect/>
          </a:stretch>
        </p:blipFill>
        <p:spPr>
          <a:xfrm>
            <a:off x="9229725" y="4695961"/>
            <a:ext cx="4027176" cy="1866764"/>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1554813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4C408F70-B9FE-0166-0E22-875F55A7843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409561" y="1421296"/>
            <a:ext cx="1877439" cy="4617486"/>
          </a:xfrm>
          <a:prstGeom prst="rect">
            <a:avLst/>
          </a:prstGeom>
        </p:spPr>
      </p:pic>
      <p:sp>
        <p:nvSpPr>
          <p:cNvPr id="3" name="Title 2">
            <a:extLst>
              <a:ext uri="{FF2B5EF4-FFF2-40B4-BE49-F238E27FC236}">
                <a16:creationId xmlns:a16="http://schemas.microsoft.com/office/drawing/2014/main" id="{11575863-787C-4C84-AFD5-831A3BCC02B1}"/>
              </a:ext>
            </a:extLst>
          </p:cNvPr>
          <p:cNvSpPr>
            <a:spLocks noGrp="1"/>
          </p:cNvSpPr>
          <p:nvPr>
            <p:ph type="title"/>
          </p:nvPr>
        </p:nvSpPr>
        <p:spPr/>
        <p:txBody>
          <a:bodyPr/>
          <a:lstStyle/>
          <a:p>
            <a:r>
              <a:rPr lang="en-US" dirty="0"/>
              <a:t>FP40 ultra - 4x4 MIMO Multi-Port Antennas</a:t>
            </a:r>
          </a:p>
        </p:txBody>
      </p:sp>
      <p:sp>
        <p:nvSpPr>
          <p:cNvPr id="4" name="Slide Number Placeholder 3">
            <a:extLst>
              <a:ext uri="{FF2B5EF4-FFF2-40B4-BE49-F238E27FC236}">
                <a16:creationId xmlns:a16="http://schemas.microsoft.com/office/drawing/2014/main" id="{CEBE2860-D1C7-4E71-AFE3-4186348EC8B7}"/>
              </a:ext>
            </a:extLst>
          </p:cNvPr>
          <p:cNvSpPr>
            <a:spLocks noGrp="1"/>
          </p:cNvSpPr>
          <p:nvPr>
            <p:ph type="sldNum" sz="quarter" idx="4"/>
          </p:nvPr>
        </p:nvSpPr>
        <p:spPr/>
        <p:txBody>
          <a:bodyPr/>
          <a:lstStyle/>
          <a:p>
            <a:fld id="{CA431686-8DE2-9B43-980D-29AE692D7900}" type="slidenum">
              <a:rPr lang="de-DE" smtClean="0"/>
              <a:pPr/>
              <a:t>2</a:t>
            </a:fld>
            <a:endParaRPr lang="de-DE" dirty="0"/>
          </a:p>
        </p:txBody>
      </p:sp>
      <p:sp>
        <p:nvSpPr>
          <p:cNvPr id="5" name="Pentagon 5">
            <a:extLst>
              <a:ext uri="{FF2B5EF4-FFF2-40B4-BE49-F238E27FC236}">
                <a16:creationId xmlns:a16="http://schemas.microsoft.com/office/drawing/2014/main" id="{82FD3CAF-F71E-4F10-AE76-5094D1D9A19A}"/>
              </a:ext>
            </a:extLst>
          </p:cNvPr>
          <p:cNvSpPr/>
          <p:nvPr/>
        </p:nvSpPr>
        <p:spPr>
          <a:xfrm>
            <a:off x="612176" y="1421296"/>
            <a:ext cx="4536294" cy="4293703"/>
          </a:xfrm>
          <a:prstGeom prst="homePlate">
            <a:avLst>
              <a:gd name="adj" fmla="val 17454"/>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274320" rtlCol="0" anchor="ctr"/>
          <a:lstStyle/>
          <a:p>
            <a:pPr>
              <a:spcAft>
                <a:spcPts val="500"/>
              </a:spcAft>
              <a:defRPr/>
            </a:pPr>
            <a:r>
              <a:rPr lang="en-GB" sz="2000" b="1" dirty="0">
                <a:solidFill>
                  <a:srgbClr val="FFFFFF"/>
                </a:solidFill>
                <a:latin typeface="Arial"/>
              </a:rPr>
              <a:t>FP40 ultra is a family of 4X4 MIMO next generation, multi-port antennas.</a:t>
            </a:r>
          </a:p>
          <a:p>
            <a:pPr>
              <a:spcAft>
                <a:spcPts val="500"/>
              </a:spcAft>
              <a:defRPr/>
            </a:pPr>
            <a:endParaRPr lang="en-GB" sz="2000" b="1" dirty="0">
              <a:solidFill>
                <a:srgbClr val="FFFFFF"/>
              </a:solidFill>
              <a:latin typeface="Arial"/>
            </a:endParaRPr>
          </a:p>
          <a:p>
            <a:pPr>
              <a:spcAft>
                <a:spcPts val="500"/>
              </a:spcAft>
              <a:defRPr/>
            </a:pPr>
            <a:r>
              <a:rPr lang="en-GB" sz="2000" b="1" dirty="0">
                <a:solidFill>
                  <a:srgbClr val="FFFFFF"/>
                </a:solidFill>
                <a:latin typeface="Arial"/>
              </a:rPr>
              <a:t>Designed for intelligent transportation, freight, utility and public safety applications.</a:t>
            </a:r>
          </a:p>
          <a:p>
            <a:pPr marL="0" marR="0" lvl="0" indent="0" algn="l" defTabSz="914400" rtl="0" eaLnBrk="1" fontAlgn="auto" latinLnBrk="0" hangingPunct="1">
              <a:lnSpc>
                <a:spcPct val="100000"/>
              </a:lnSpc>
              <a:spcBef>
                <a:spcPts val="0"/>
              </a:spcBef>
              <a:spcAft>
                <a:spcPts val="500"/>
              </a:spcAft>
              <a:buClrTx/>
              <a:buSzTx/>
              <a:buFontTx/>
              <a:buNone/>
              <a:tabLst/>
              <a:defRPr/>
            </a:pPr>
            <a:endParaRPr kumimoji="0" lang="en-US" sz="22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Chevron 10">
            <a:extLst>
              <a:ext uri="{FF2B5EF4-FFF2-40B4-BE49-F238E27FC236}">
                <a16:creationId xmlns:a16="http://schemas.microsoft.com/office/drawing/2014/main" id="{B88B3477-7B34-4207-B1D5-CC3C291539F5}"/>
              </a:ext>
            </a:extLst>
          </p:cNvPr>
          <p:cNvSpPr/>
          <p:nvPr/>
        </p:nvSpPr>
        <p:spPr>
          <a:xfrm>
            <a:off x="4549542" y="1421296"/>
            <a:ext cx="4158879" cy="4293703"/>
          </a:xfrm>
          <a:prstGeom prst="chevron">
            <a:avLst>
              <a:gd name="adj" fmla="val 17989"/>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274320" rtlCol="0" anchor="ct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Key benefits:</a:t>
            </a:r>
          </a:p>
          <a:p>
            <a:pPr marL="285750" marR="0" lvl="0" indent="-285750"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GB" altLang="zh-CN" sz="1600" b="0" i="0" u="none" strike="noStrike" kern="1200" cap="none" spc="0" normalizeH="0" baseline="0" noProof="0" dirty="0">
                <a:ln>
                  <a:noFill/>
                </a:ln>
                <a:solidFill>
                  <a:srgbClr val="FFFFFF"/>
                </a:solidFill>
                <a:effectLst/>
                <a:uLnTx/>
                <a:uFillTx/>
                <a:latin typeface="Arial"/>
                <a:ea typeface="+mn-ea"/>
                <a:cs typeface="+mn-cs"/>
              </a:rPr>
              <a:t>Supplied as a kit along with the appropriate extension cable</a:t>
            </a:r>
          </a:p>
          <a:p>
            <a:pPr marL="285750" marR="0" lvl="0" indent="-285750"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GB" altLang="zh-CN" sz="1600" b="0" i="0" u="none" strike="noStrike" kern="1200" cap="none" spc="0" normalizeH="0" baseline="0" noProof="0" dirty="0">
                <a:ln>
                  <a:noFill/>
                </a:ln>
                <a:solidFill>
                  <a:srgbClr val="FFFFFF"/>
                </a:solidFill>
                <a:effectLst/>
                <a:uLnTx/>
                <a:uFillTx/>
                <a:latin typeface="Arial"/>
                <a:ea typeface="+mn-ea"/>
                <a:cs typeface="+mn-cs"/>
              </a:rPr>
              <a:t>Configurations available up to 14-port</a:t>
            </a:r>
          </a:p>
          <a:p>
            <a:pPr marL="285750" marR="0" lvl="0" indent="-285750"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GB" altLang="zh-CN" sz="1600" b="0" i="0" u="none" strike="noStrike" kern="1200" cap="none" spc="0" normalizeH="0" baseline="0" noProof="0" dirty="0">
                <a:ln>
                  <a:noFill/>
                </a:ln>
                <a:solidFill>
                  <a:srgbClr val="FFFFFF"/>
                </a:solidFill>
                <a:effectLst/>
                <a:uLnTx/>
                <a:uFillTx/>
                <a:latin typeface="Arial"/>
                <a:ea typeface="+mn-ea"/>
                <a:cs typeface="+mn-cs"/>
              </a:rPr>
              <a:t>Coverage of all LTE/5G bands, Wi-Fi 6E, Bluetooth and GNSS</a:t>
            </a:r>
          </a:p>
          <a:p>
            <a:pPr marL="285750" marR="0" lvl="0" indent="-285750" algn="l" defTabSz="914400" rtl="0" eaLnBrk="1" fontAlgn="auto" latinLnBrk="0" hangingPunct="1">
              <a:lnSpc>
                <a:spcPct val="100000"/>
              </a:lnSpc>
              <a:spcBef>
                <a:spcPts val="0"/>
              </a:spcBef>
              <a:spcAft>
                <a:spcPts val="500"/>
              </a:spcAft>
              <a:buClrTx/>
              <a:buSzTx/>
              <a:buFont typeface="Arial" panose="020B0604020202020204" pitchFamily="34" charset="0"/>
              <a:buChar char="•"/>
              <a:tabLst/>
              <a:defRPr/>
            </a:pPr>
            <a:r>
              <a:rPr kumimoji="0" lang="en-GB" altLang="zh-CN" sz="1600" b="0" i="0" u="none" strike="noStrike" kern="1200" cap="none" spc="0" normalizeH="0" baseline="0" noProof="0" dirty="0">
                <a:ln>
                  <a:noFill/>
                </a:ln>
                <a:solidFill>
                  <a:srgbClr val="FFFFFF"/>
                </a:solidFill>
                <a:effectLst/>
                <a:uLnTx/>
                <a:uFillTx/>
                <a:latin typeface="Arial"/>
                <a:ea typeface="+mn-ea"/>
                <a:cs typeface="+mn-cs"/>
              </a:rPr>
              <a:t>Future-proof global 4G and 5G coverage</a:t>
            </a:r>
            <a:endParaRPr kumimoji="0" lang="en-US" altLang="zh-CN" sz="16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0" name="Picture 9" descr="A picture containing text&#10;&#10;Description automatically generated">
            <a:extLst>
              <a:ext uri="{FF2B5EF4-FFF2-40B4-BE49-F238E27FC236}">
                <a16:creationId xmlns:a16="http://schemas.microsoft.com/office/drawing/2014/main" id="{E48ABA3D-2276-003B-F9F8-687E5044B2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296525" y="1416698"/>
            <a:ext cx="1895475" cy="4652102"/>
          </a:xfrm>
          <a:prstGeom prst="rect">
            <a:avLst/>
          </a:prstGeom>
        </p:spPr>
      </p:pic>
    </p:spTree>
    <p:extLst>
      <p:ext uri="{BB962C8B-B14F-4D97-AF65-F5344CB8AC3E}">
        <p14:creationId xmlns:p14="http://schemas.microsoft.com/office/powerpoint/2010/main" val="4108991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FF4495-A3AB-449E-82F8-BA25FD4234AE}"/>
              </a:ext>
            </a:extLst>
          </p:cNvPr>
          <p:cNvSpPr>
            <a:spLocks noGrp="1"/>
          </p:cNvSpPr>
          <p:nvPr>
            <p:ph type="title"/>
          </p:nvPr>
        </p:nvSpPr>
        <p:spPr/>
        <p:txBody>
          <a:bodyPr/>
          <a:lstStyle/>
          <a:p>
            <a:r>
              <a:rPr lang="en-US" dirty="0"/>
              <a:t>Key Features and Benefits </a:t>
            </a:r>
            <a:endParaRPr lang="en-GB" dirty="0"/>
          </a:p>
        </p:txBody>
      </p:sp>
      <p:sp>
        <p:nvSpPr>
          <p:cNvPr id="7" name="Pentagon 13">
            <a:extLst>
              <a:ext uri="{FF2B5EF4-FFF2-40B4-BE49-F238E27FC236}">
                <a16:creationId xmlns:a16="http://schemas.microsoft.com/office/drawing/2014/main" id="{10AC612A-472A-4D04-B9E8-75E323416DCA}"/>
              </a:ext>
            </a:extLst>
          </p:cNvPr>
          <p:cNvSpPr/>
          <p:nvPr/>
        </p:nvSpPr>
        <p:spPr>
          <a:xfrm>
            <a:off x="514343" y="1302524"/>
            <a:ext cx="2004139" cy="861437"/>
          </a:xfrm>
          <a:prstGeom prst="homePlate">
            <a:avLst>
              <a:gd name="adj" fmla="val 26355"/>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t>Industry-Leading Performance</a:t>
            </a:r>
          </a:p>
        </p:txBody>
      </p:sp>
      <p:sp>
        <p:nvSpPr>
          <p:cNvPr id="8" name="Pentagon 20">
            <a:extLst>
              <a:ext uri="{FF2B5EF4-FFF2-40B4-BE49-F238E27FC236}">
                <a16:creationId xmlns:a16="http://schemas.microsoft.com/office/drawing/2014/main" id="{F2ED51E9-15CA-4A46-B2E9-8CB8CD8FD60C}"/>
              </a:ext>
            </a:extLst>
          </p:cNvPr>
          <p:cNvSpPr/>
          <p:nvPr/>
        </p:nvSpPr>
        <p:spPr>
          <a:xfrm>
            <a:off x="514343" y="2548373"/>
            <a:ext cx="2004139" cy="860662"/>
          </a:xfrm>
          <a:prstGeom prst="homePlate">
            <a:avLst>
              <a:gd name="adj" fmla="val 2441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bg1"/>
                </a:solidFill>
              </a:rPr>
              <a:t>Configurable</a:t>
            </a:r>
          </a:p>
        </p:txBody>
      </p:sp>
      <p:sp>
        <p:nvSpPr>
          <p:cNvPr id="9" name="Pentagon 20">
            <a:extLst>
              <a:ext uri="{FF2B5EF4-FFF2-40B4-BE49-F238E27FC236}">
                <a16:creationId xmlns:a16="http://schemas.microsoft.com/office/drawing/2014/main" id="{736DE970-6200-4B3A-ADDA-AA282B5AFF4A}"/>
              </a:ext>
            </a:extLst>
          </p:cNvPr>
          <p:cNvSpPr/>
          <p:nvPr/>
        </p:nvSpPr>
        <p:spPr>
          <a:xfrm>
            <a:off x="514342" y="4309812"/>
            <a:ext cx="2004139" cy="858554"/>
          </a:xfrm>
          <a:prstGeom prst="homePlate">
            <a:avLst>
              <a:gd name="adj" fmla="val 24419"/>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bg1"/>
                </a:solidFill>
              </a:rPr>
              <a:t>Engineered for Performance</a:t>
            </a:r>
          </a:p>
        </p:txBody>
      </p:sp>
      <p:sp>
        <p:nvSpPr>
          <p:cNvPr id="10" name="TextBox 9">
            <a:extLst>
              <a:ext uri="{FF2B5EF4-FFF2-40B4-BE49-F238E27FC236}">
                <a16:creationId xmlns:a16="http://schemas.microsoft.com/office/drawing/2014/main" id="{C6FC73BE-79EA-472B-A455-6BDAF833B983}"/>
              </a:ext>
            </a:extLst>
          </p:cNvPr>
          <p:cNvSpPr txBox="1"/>
          <p:nvPr/>
        </p:nvSpPr>
        <p:spPr>
          <a:xfrm>
            <a:off x="2611728" y="3921618"/>
            <a:ext cx="7541921" cy="2062103"/>
          </a:xfrm>
          <a:prstGeom prst="rect">
            <a:avLst/>
          </a:prstGeom>
          <a:noFill/>
        </p:spPr>
        <p:txBody>
          <a:bodyPr wrap="square" rtlCol="0">
            <a:spAutoFit/>
          </a:bodyPr>
          <a:lstStyle>
            <a:defPPr>
              <a:defRPr lang="en-US"/>
            </a:defPPr>
            <a:lvl1pPr marL="285750" indent="-285750">
              <a:spcAft>
                <a:spcPts val="600"/>
              </a:spcAft>
              <a:buFont typeface="Arial" panose="020B0604020202020204" pitchFamily="34" charset="0"/>
              <a:buChar char="•"/>
              <a:defRPr sz="1400">
                <a:solidFill>
                  <a:srgbClr val="666666"/>
                </a:solidFill>
              </a:defRPr>
            </a:lvl1pPr>
          </a:lstStyle>
          <a:p>
            <a:r>
              <a:rPr lang="en-GB" altLang="ko-KR" dirty="0">
                <a:solidFill>
                  <a:schemeClr val="tx1"/>
                </a:solidFill>
              </a:rPr>
              <a:t>Optimal height at </a:t>
            </a:r>
            <a:r>
              <a:rPr lang="en-GB" altLang="ko-KR" u="sng" dirty="0">
                <a:solidFill>
                  <a:schemeClr val="tx1"/>
                </a:solidFill>
              </a:rPr>
              <a:t>only 66mm </a:t>
            </a:r>
            <a:r>
              <a:rPr lang="en-GB" altLang="ko-KR" dirty="0">
                <a:solidFill>
                  <a:schemeClr val="tx1"/>
                </a:solidFill>
              </a:rPr>
              <a:t>tall: Balance between aesthetics plus strong signal coverage</a:t>
            </a:r>
          </a:p>
          <a:p>
            <a:r>
              <a:rPr lang="en-GB" altLang="ko-KR" u="sng" dirty="0">
                <a:solidFill>
                  <a:schemeClr val="tx1"/>
                </a:solidFill>
              </a:rPr>
              <a:t>L1 and L5 GNSS </a:t>
            </a:r>
            <a:r>
              <a:rPr lang="en-GB" altLang="ko-KR" dirty="0">
                <a:solidFill>
                  <a:schemeClr val="tx1"/>
                </a:solidFill>
              </a:rPr>
              <a:t>for improved positioning accuracy and response times</a:t>
            </a:r>
          </a:p>
          <a:p>
            <a:r>
              <a:rPr lang="en-GB" altLang="ko-KR" dirty="0">
                <a:solidFill>
                  <a:schemeClr val="tx1"/>
                </a:solidFill>
              </a:rPr>
              <a:t>Out of band rejection filters maintain consistent performance</a:t>
            </a:r>
          </a:p>
          <a:p>
            <a:r>
              <a:rPr lang="en-GB" altLang="ko-KR" dirty="0">
                <a:solidFill>
                  <a:schemeClr val="tx1"/>
                </a:solidFill>
              </a:rPr>
              <a:t>High data throughput is enabled by technologies such as carrier aggregation</a:t>
            </a:r>
          </a:p>
          <a:p>
            <a:r>
              <a:rPr lang="en-GB" altLang="ko-KR" dirty="0">
                <a:solidFill>
                  <a:schemeClr val="tx1"/>
                </a:solidFill>
              </a:rPr>
              <a:t>Superior gain patterns, </a:t>
            </a:r>
            <a:r>
              <a:rPr lang="en-GB" altLang="ko-KR" u="sng" dirty="0">
                <a:solidFill>
                  <a:schemeClr val="tx1"/>
                </a:solidFill>
              </a:rPr>
              <a:t>low gain ripple</a:t>
            </a:r>
            <a:r>
              <a:rPr lang="en-GB" altLang="ko-KR" dirty="0">
                <a:solidFill>
                  <a:schemeClr val="tx1"/>
                </a:solidFill>
              </a:rPr>
              <a:t>, high gain at horizon and efficiency of over 70% </a:t>
            </a:r>
          </a:p>
          <a:p>
            <a:r>
              <a:rPr lang="en-GB" altLang="ko-KR" dirty="0">
                <a:solidFill>
                  <a:schemeClr val="tx1"/>
                </a:solidFill>
              </a:rPr>
              <a:t>UV, Flammability, Humidity, Impact, Vibration, Shock certified</a:t>
            </a:r>
          </a:p>
          <a:p>
            <a:r>
              <a:rPr lang="en-GB" altLang="ko-KR" dirty="0">
                <a:solidFill>
                  <a:schemeClr val="tx1"/>
                </a:solidFill>
              </a:rPr>
              <a:t>Made in </a:t>
            </a:r>
            <a:r>
              <a:rPr lang="en-GB" altLang="ko-KR" u="sng" dirty="0">
                <a:solidFill>
                  <a:schemeClr val="tx1"/>
                </a:solidFill>
              </a:rPr>
              <a:t>Malaysia</a:t>
            </a:r>
            <a:r>
              <a:rPr lang="en-GB" altLang="ko-KR" dirty="0">
                <a:solidFill>
                  <a:schemeClr val="tx1"/>
                </a:solidFill>
              </a:rPr>
              <a:t> </a:t>
            </a:r>
          </a:p>
        </p:txBody>
      </p:sp>
      <p:sp>
        <p:nvSpPr>
          <p:cNvPr id="11" name="TextBox 10">
            <a:extLst>
              <a:ext uri="{FF2B5EF4-FFF2-40B4-BE49-F238E27FC236}">
                <a16:creationId xmlns:a16="http://schemas.microsoft.com/office/drawing/2014/main" id="{048F8EEB-3EDC-406B-AE07-2341096DD882}"/>
              </a:ext>
            </a:extLst>
          </p:cNvPr>
          <p:cNvSpPr txBox="1"/>
          <p:nvPr/>
        </p:nvSpPr>
        <p:spPr>
          <a:xfrm>
            <a:off x="2611729" y="1140772"/>
            <a:ext cx="9119986" cy="118494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400" dirty="0">
                <a:solidFill>
                  <a:srgbClr val="666666"/>
                </a:solidFill>
              </a:rPr>
              <a:t>Configurations available up to 14-port incorporating next-generation technology</a:t>
            </a:r>
          </a:p>
          <a:p>
            <a:pPr marL="285750" indent="-285750">
              <a:spcAft>
                <a:spcPts val="600"/>
              </a:spcAft>
              <a:buFont typeface="Arial" panose="020B0604020202020204" pitchFamily="34" charset="0"/>
              <a:buChar char="•"/>
            </a:pPr>
            <a:r>
              <a:rPr lang="en-GB" altLang="ko-KR" sz="1400" dirty="0">
                <a:solidFill>
                  <a:schemeClr val="tx1"/>
                </a:solidFill>
              </a:rPr>
              <a:t>Coverage of all LTE/5G bands (617-7125 MHz), Wi-Fi 6E, Bluetooth and GNSS</a:t>
            </a:r>
          </a:p>
          <a:p>
            <a:pPr marL="285750" indent="-285750">
              <a:spcAft>
                <a:spcPts val="600"/>
              </a:spcAft>
              <a:buFont typeface="Arial" panose="020B0604020202020204" pitchFamily="34" charset="0"/>
              <a:buChar char="•"/>
            </a:pPr>
            <a:r>
              <a:rPr lang="en-GB" sz="1400" dirty="0">
                <a:solidFill>
                  <a:srgbClr val="666666"/>
                </a:solidFill>
              </a:rPr>
              <a:t>Designed for applications demanding the highest data rates and lowest latency</a:t>
            </a:r>
          </a:p>
          <a:p>
            <a:pPr marL="285750" indent="-285750">
              <a:spcAft>
                <a:spcPts val="600"/>
              </a:spcAft>
              <a:buFont typeface="Arial" panose="020B0604020202020204" pitchFamily="34" charset="0"/>
              <a:buChar char="•"/>
            </a:pPr>
            <a:r>
              <a:rPr lang="en-GB" sz="1400" dirty="0">
                <a:solidFill>
                  <a:srgbClr val="666666"/>
                </a:solidFill>
              </a:rPr>
              <a:t>Future-proofed against future 4G/5G frequency rollouts up to 7125 MHz</a:t>
            </a:r>
            <a:endParaRPr lang="en-US" sz="1400" dirty="0">
              <a:solidFill>
                <a:srgbClr val="666666"/>
              </a:solidFill>
            </a:endParaRPr>
          </a:p>
        </p:txBody>
      </p:sp>
      <p:sp>
        <p:nvSpPr>
          <p:cNvPr id="12" name="TextBox 11">
            <a:extLst>
              <a:ext uri="{FF2B5EF4-FFF2-40B4-BE49-F238E27FC236}">
                <a16:creationId xmlns:a16="http://schemas.microsoft.com/office/drawing/2014/main" id="{45BD2E2E-76EC-4070-A6AD-3F362E4F5FD0}"/>
              </a:ext>
            </a:extLst>
          </p:cNvPr>
          <p:cNvSpPr txBox="1"/>
          <p:nvPr/>
        </p:nvSpPr>
        <p:spPr>
          <a:xfrm>
            <a:off x="2611729" y="2532428"/>
            <a:ext cx="7814661" cy="1184940"/>
          </a:xfrm>
          <a:prstGeom prst="rect">
            <a:avLst/>
          </a:prstGeom>
          <a:noFill/>
        </p:spPr>
        <p:txBody>
          <a:bodyPr wrap="square" rtlCol="0">
            <a:spAutoFit/>
          </a:bodyPr>
          <a:lstStyle>
            <a:defPPr>
              <a:defRPr lang="en-US"/>
            </a:defPPr>
            <a:lvl1pPr marL="285750" indent="-285750">
              <a:spcAft>
                <a:spcPts val="600"/>
              </a:spcAft>
              <a:buFont typeface="Arial" panose="020B0604020202020204" pitchFamily="34" charset="0"/>
              <a:buChar char="•"/>
              <a:defRPr sz="1400">
                <a:solidFill>
                  <a:srgbClr val="666666"/>
                </a:solidFill>
              </a:defRPr>
            </a:lvl1pPr>
          </a:lstStyle>
          <a:p>
            <a:r>
              <a:rPr lang="en-GB" dirty="0"/>
              <a:t>14 Ports :  4x 4G/5G;  8x Wi-Fi 6E;  1x GNSS (L1+L5);  1x Bluetooth</a:t>
            </a:r>
          </a:p>
          <a:p>
            <a:r>
              <a:rPr lang="en-GB" dirty="0"/>
              <a:t>Compatible with all major router and gateway products</a:t>
            </a:r>
          </a:p>
          <a:p>
            <a:r>
              <a:rPr lang="en-GB" dirty="0"/>
              <a:t>Customizable connector, cable length and port configurations</a:t>
            </a:r>
          </a:p>
          <a:p>
            <a:r>
              <a:rPr lang="en-GB" u="sng" dirty="0"/>
              <a:t>R118 compliant </a:t>
            </a:r>
            <a:r>
              <a:rPr lang="en-GB" dirty="0"/>
              <a:t>cables qualified for “burn behavior” come standard</a:t>
            </a:r>
            <a:endParaRPr lang="en-US" dirty="0"/>
          </a:p>
        </p:txBody>
      </p:sp>
      <p:cxnSp>
        <p:nvCxnSpPr>
          <p:cNvPr id="13" name="Straight Connector 12">
            <a:extLst>
              <a:ext uri="{FF2B5EF4-FFF2-40B4-BE49-F238E27FC236}">
                <a16:creationId xmlns:a16="http://schemas.microsoft.com/office/drawing/2014/main" id="{1E3F5C64-7ACF-4179-B09A-262C6A16B022}"/>
              </a:ext>
            </a:extLst>
          </p:cNvPr>
          <p:cNvCxnSpPr>
            <a:cxnSpLocks/>
          </p:cNvCxnSpPr>
          <p:nvPr/>
        </p:nvCxnSpPr>
        <p:spPr>
          <a:xfrm>
            <a:off x="2611729" y="2407047"/>
            <a:ext cx="7268251"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55FD023-0253-4588-846D-8C23DF85128D}"/>
              </a:ext>
            </a:extLst>
          </p:cNvPr>
          <p:cNvCxnSpPr>
            <a:cxnSpLocks/>
          </p:cNvCxnSpPr>
          <p:nvPr/>
        </p:nvCxnSpPr>
        <p:spPr>
          <a:xfrm>
            <a:off x="2518482" y="3840282"/>
            <a:ext cx="7268251"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0B59B7C-154E-4A3E-ADCA-9AE78F08C945}"/>
              </a:ext>
            </a:extLst>
          </p:cNvPr>
          <p:cNvCxnSpPr>
            <a:cxnSpLocks/>
          </p:cNvCxnSpPr>
          <p:nvPr/>
        </p:nvCxnSpPr>
        <p:spPr>
          <a:xfrm>
            <a:off x="514343" y="6038496"/>
            <a:ext cx="10949111"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Slide Number Placeholder 2">
            <a:extLst>
              <a:ext uri="{FF2B5EF4-FFF2-40B4-BE49-F238E27FC236}">
                <a16:creationId xmlns:a16="http://schemas.microsoft.com/office/drawing/2014/main" id="{F3CA76B9-D1FD-56AF-D728-64632483FE87}"/>
              </a:ext>
            </a:extLst>
          </p:cNvPr>
          <p:cNvSpPr>
            <a:spLocks noGrp="1"/>
          </p:cNvSpPr>
          <p:nvPr>
            <p:ph type="sldNum" sz="quarter" idx="4"/>
          </p:nvPr>
        </p:nvSpPr>
        <p:spPr>
          <a:xfrm>
            <a:off x="514840" y="6416675"/>
            <a:ext cx="426914" cy="365125"/>
          </a:xfrm>
        </p:spPr>
        <p:txBody>
          <a:bodyPr/>
          <a:lstStyle/>
          <a:p>
            <a:fld id="{357F330F-79CA-4D7D-8106-3B5F5B4959C3}" type="slidenum">
              <a:rPr lang="en-US" smtClean="0">
                <a:solidFill>
                  <a:schemeClr val="bg1"/>
                </a:solidFill>
              </a:rPr>
              <a:t>3</a:t>
            </a:fld>
            <a:endParaRPr lang="en-US" dirty="0">
              <a:solidFill>
                <a:schemeClr val="bg1"/>
              </a:solidFill>
            </a:endParaRPr>
          </a:p>
        </p:txBody>
      </p:sp>
    </p:spTree>
    <p:extLst>
      <p:ext uri="{BB962C8B-B14F-4D97-AF65-F5344CB8AC3E}">
        <p14:creationId xmlns:p14="http://schemas.microsoft.com/office/powerpoint/2010/main" val="1049844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E7F26F-3415-43E9-A671-0493A36E160F}"/>
              </a:ext>
            </a:extLst>
          </p:cNvPr>
          <p:cNvSpPr>
            <a:spLocks noGrp="1"/>
          </p:cNvSpPr>
          <p:nvPr>
            <p:ph type="sldNum" sz="quarter" idx="4"/>
          </p:nvPr>
        </p:nvSpPr>
        <p:spPr/>
        <p:txBody>
          <a:bodyPr/>
          <a:lstStyle/>
          <a:p>
            <a:fld id="{357F330F-79CA-4D7D-8106-3B5F5B4959C3}" type="slidenum">
              <a:rPr lang="en-US" smtClean="0">
                <a:solidFill>
                  <a:schemeClr val="bg1"/>
                </a:solidFill>
              </a:rPr>
              <a:t>4</a:t>
            </a:fld>
            <a:endParaRPr lang="en-US" dirty="0">
              <a:solidFill>
                <a:schemeClr val="bg1"/>
              </a:solidFill>
            </a:endParaRPr>
          </a:p>
        </p:txBody>
      </p:sp>
      <p:sp>
        <p:nvSpPr>
          <p:cNvPr id="9" name="Rectangle 3">
            <a:extLst>
              <a:ext uri="{FF2B5EF4-FFF2-40B4-BE49-F238E27FC236}">
                <a16:creationId xmlns:a16="http://schemas.microsoft.com/office/drawing/2014/main" id="{F5656BD8-8DE0-483C-A91E-BCF0C98C997B}"/>
              </a:ext>
            </a:extLst>
          </p:cNvPr>
          <p:cNvSpPr/>
          <p:nvPr/>
        </p:nvSpPr>
        <p:spPr>
          <a:xfrm>
            <a:off x="110947" y="1747871"/>
            <a:ext cx="3756477" cy="1077218"/>
          </a:xfrm>
          <a:prstGeom prst="rect">
            <a:avLst/>
          </a:prstGeom>
        </p:spPr>
        <p:txBody>
          <a:bodyPr wrap="square">
            <a:spAutoFit/>
          </a:bodyPr>
          <a:lstStyle/>
          <a:p>
            <a:pPr marL="457200" marR="0">
              <a:spcBef>
                <a:spcPts val="0"/>
              </a:spcBef>
              <a:spcAft>
                <a:spcPts val="600"/>
              </a:spcAft>
            </a:pPr>
            <a:r>
              <a:rPr lang="en-US" b="1" dirty="0">
                <a:ea typeface="DengXian" panose="02010600030101010101" pitchFamily="2" charset="-122"/>
              </a:rPr>
              <a:t>Primary Industry</a:t>
            </a:r>
          </a:p>
          <a:p>
            <a:pPr marL="1028700" lvl="2" indent="-228600">
              <a:spcAft>
                <a:spcPts val="600"/>
              </a:spcAft>
              <a:buFont typeface="Arial" panose="020B0604020202020204" pitchFamily="34" charset="0"/>
              <a:buChar char="•"/>
            </a:pPr>
            <a:r>
              <a:rPr lang="en-US" dirty="0">
                <a:ea typeface="Times New Roman" panose="02020603050405020304" pitchFamily="18" charset="0"/>
              </a:rPr>
              <a:t>Intelligent Transportation</a:t>
            </a:r>
          </a:p>
          <a:p>
            <a:pPr marL="800100" lvl="1" indent="-342900">
              <a:buFont typeface="Courier New" panose="02070309020205020404" pitchFamily="49" charset="0"/>
              <a:buChar char="o"/>
            </a:pPr>
            <a:endParaRPr lang="en-US" dirty="0">
              <a:ea typeface="DengXian" panose="02010600030101010101" pitchFamily="2" charset="-122"/>
            </a:endParaRPr>
          </a:p>
        </p:txBody>
      </p:sp>
      <p:sp>
        <p:nvSpPr>
          <p:cNvPr id="10" name="Rectangle 6">
            <a:extLst>
              <a:ext uri="{FF2B5EF4-FFF2-40B4-BE49-F238E27FC236}">
                <a16:creationId xmlns:a16="http://schemas.microsoft.com/office/drawing/2014/main" id="{C8E5CB2D-13EF-439F-84F0-2B1AD124B27B}"/>
              </a:ext>
            </a:extLst>
          </p:cNvPr>
          <p:cNvSpPr/>
          <p:nvPr/>
        </p:nvSpPr>
        <p:spPr>
          <a:xfrm>
            <a:off x="174114" y="2892598"/>
            <a:ext cx="4016695" cy="2769989"/>
          </a:xfrm>
          <a:prstGeom prst="rect">
            <a:avLst/>
          </a:prstGeom>
        </p:spPr>
        <p:txBody>
          <a:bodyPr wrap="square">
            <a:spAutoFit/>
          </a:bodyPr>
          <a:lstStyle/>
          <a:p>
            <a:pPr marL="457200" marR="0">
              <a:spcBef>
                <a:spcPts val="0"/>
              </a:spcBef>
              <a:spcAft>
                <a:spcPts val="600"/>
              </a:spcAft>
            </a:pPr>
            <a:r>
              <a:rPr lang="en-US" b="1" dirty="0">
                <a:ea typeface="DengXian" panose="02010600030101010101" pitchFamily="2" charset="-122"/>
              </a:rPr>
              <a:t>Applications</a:t>
            </a:r>
          </a:p>
          <a:p>
            <a:pPr marL="742950" marR="0" indent="-285750">
              <a:spcBef>
                <a:spcPts val="0"/>
              </a:spcBef>
              <a:spcAft>
                <a:spcPts val="600"/>
              </a:spcAft>
              <a:buFont typeface="Arial" panose="020B0604020202020204" pitchFamily="34" charset="0"/>
              <a:buChar char="•"/>
            </a:pPr>
            <a:r>
              <a:rPr lang="en-US" dirty="0">
                <a:ea typeface="DengXian" panose="02010600030101010101" pitchFamily="2" charset="-122"/>
              </a:rPr>
              <a:t>Public Transportation</a:t>
            </a:r>
          </a:p>
          <a:p>
            <a:pPr marL="742950" marR="0" indent="-285750">
              <a:spcBef>
                <a:spcPts val="0"/>
              </a:spcBef>
              <a:spcAft>
                <a:spcPts val="600"/>
              </a:spcAft>
              <a:buFont typeface="Arial" panose="020B0604020202020204" pitchFamily="34" charset="0"/>
              <a:buChar char="•"/>
            </a:pPr>
            <a:r>
              <a:rPr lang="en-US" dirty="0">
                <a:ea typeface="DengXian" panose="02010600030101010101" pitchFamily="2" charset="-122"/>
              </a:rPr>
              <a:t>Coaches</a:t>
            </a:r>
          </a:p>
          <a:p>
            <a:pPr marL="742950" marR="0" indent="-285750">
              <a:spcBef>
                <a:spcPts val="0"/>
              </a:spcBef>
              <a:spcAft>
                <a:spcPts val="600"/>
              </a:spcAft>
              <a:buFont typeface="Arial" panose="020B0604020202020204" pitchFamily="34" charset="0"/>
              <a:buChar char="•"/>
            </a:pPr>
            <a:r>
              <a:rPr lang="en-US" dirty="0">
                <a:ea typeface="DengXian" panose="02010600030101010101" pitchFamily="2" charset="-122"/>
              </a:rPr>
              <a:t>Public Safety</a:t>
            </a:r>
          </a:p>
          <a:p>
            <a:pPr marL="742950" marR="0" indent="-285750">
              <a:spcBef>
                <a:spcPts val="0"/>
              </a:spcBef>
              <a:spcAft>
                <a:spcPts val="600"/>
              </a:spcAft>
              <a:buFont typeface="Arial" panose="020B0604020202020204" pitchFamily="34" charset="0"/>
              <a:buChar char="•"/>
            </a:pPr>
            <a:r>
              <a:rPr lang="en-US" dirty="0">
                <a:ea typeface="DengXian" panose="02010600030101010101" pitchFamily="2" charset="-122"/>
              </a:rPr>
              <a:t>Utility Vehicles</a:t>
            </a:r>
          </a:p>
          <a:p>
            <a:pPr marL="742950" marR="0" indent="-285750">
              <a:spcBef>
                <a:spcPts val="0"/>
              </a:spcBef>
              <a:spcAft>
                <a:spcPts val="600"/>
              </a:spcAft>
              <a:buFont typeface="Arial" panose="020B0604020202020204" pitchFamily="34" charset="0"/>
              <a:buChar char="•"/>
            </a:pPr>
            <a:r>
              <a:rPr lang="en-US" dirty="0">
                <a:ea typeface="DengXian" panose="02010600030101010101" pitchFamily="2" charset="-122"/>
              </a:rPr>
              <a:t>Freight / Commercial Transportation</a:t>
            </a:r>
          </a:p>
          <a:p>
            <a:pPr marL="742950" marR="0" indent="-285750">
              <a:spcBef>
                <a:spcPts val="0"/>
              </a:spcBef>
              <a:spcAft>
                <a:spcPts val="600"/>
              </a:spcAft>
              <a:buFont typeface="Arial" panose="020B0604020202020204" pitchFamily="34" charset="0"/>
              <a:buChar char="•"/>
            </a:pPr>
            <a:endParaRPr lang="en-US" dirty="0">
              <a:ea typeface="DengXian" panose="02010600030101010101" pitchFamily="2" charset="-122"/>
            </a:endParaRPr>
          </a:p>
        </p:txBody>
      </p:sp>
      <p:sp>
        <p:nvSpPr>
          <p:cNvPr id="13" name="Rectangle 12">
            <a:extLst>
              <a:ext uri="{FF2B5EF4-FFF2-40B4-BE49-F238E27FC236}">
                <a16:creationId xmlns:a16="http://schemas.microsoft.com/office/drawing/2014/main" id="{64A0B8CC-0D02-4620-A94B-FB7706628B93}"/>
              </a:ext>
            </a:extLst>
          </p:cNvPr>
          <p:cNvSpPr/>
          <p:nvPr/>
        </p:nvSpPr>
        <p:spPr>
          <a:xfrm flipV="1">
            <a:off x="4247253" y="5359435"/>
            <a:ext cx="2970994" cy="953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4">
            <a:extLst>
              <a:ext uri="{FF2B5EF4-FFF2-40B4-BE49-F238E27FC236}">
                <a16:creationId xmlns:a16="http://schemas.microsoft.com/office/drawing/2014/main" id="{89FD0411-2BD9-4B2B-BFFA-127154FBD936}"/>
              </a:ext>
            </a:extLst>
          </p:cNvPr>
          <p:cNvSpPr txBox="1">
            <a:spLocks/>
          </p:cNvSpPr>
          <p:nvPr/>
        </p:nvSpPr>
        <p:spPr>
          <a:xfrm>
            <a:off x="514348" y="655820"/>
            <a:ext cx="9829800" cy="457200"/>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r>
              <a:rPr lang="en-US" dirty="0"/>
              <a:t>Key Applications</a:t>
            </a:r>
            <a:endParaRPr lang="en-GB" dirty="0"/>
          </a:p>
        </p:txBody>
      </p:sp>
      <p:pic>
        <p:nvPicPr>
          <p:cNvPr id="4" name="Picture 3" descr="A green bus on the road&#10;&#10;Description automatically generated with low confidence">
            <a:extLst>
              <a:ext uri="{FF2B5EF4-FFF2-40B4-BE49-F238E27FC236}">
                <a16:creationId xmlns:a16="http://schemas.microsoft.com/office/drawing/2014/main" id="{3946E7DD-0D53-F8AA-86A2-A949EB933D2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24605" y="1152031"/>
            <a:ext cx="6353175" cy="3125561"/>
          </a:xfrm>
          <a:prstGeom prst="rect">
            <a:avLst/>
          </a:prstGeom>
        </p:spPr>
      </p:pic>
      <p:pic>
        <p:nvPicPr>
          <p:cNvPr id="7" name="Picture 6" descr="A yellow ambulance on a road&#10;&#10;Description automatically generated with medium confidence">
            <a:extLst>
              <a:ext uri="{FF2B5EF4-FFF2-40B4-BE49-F238E27FC236}">
                <a16:creationId xmlns:a16="http://schemas.microsoft.com/office/drawing/2014/main" id="{4D3C5FDF-9D89-A949-362D-4DBCCC45C4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61109" y="4541239"/>
            <a:ext cx="1830844" cy="1357315"/>
          </a:xfrm>
          <a:prstGeom prst="rect">
            <a:avLst/>
          </a:prstGeom>
        </p:spPr>
      </p:pic>
      <p:pic>
        <p:nvPicPr>
          <p:cNvPr id="11" name="Picture 10" descr="A picture containing truck, sky, outdoor, road&#10;&#10;Description automatically generated">
            <a:extLst>
              <a:ext uri="{FF2B5EF4-FFF2-40B4-BE49-F238E27FC236}">
                <a16:creationId xmlns:a16="http://schemas.microsoft.com/office/drawing/2014/main" id="{DFC666E1-017E-E13E-59A8-32D3229863E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21963" y="4541239"/>
            <a:ext cx="1896414" cy="1357315"/>
          </a:xfrm>
          <a:prstGeom prst="rect">
            <a:avLst/>
          </a:prstGeom>
        </p:spPr>
      </p:pic>
      <p:pic>
        <p:nvPicPr>
          <p:cNvPr id="14" name="Picture 13" descr="A fire engine on the street&#10;&#10;Description automatically generated with medium confidence">
            <a:extLst>
              <a:ext uri="{FF2B5EF4-FFF2-40B4-BE49-F238E27FC236}">
                <a16:creationId xmlns:a16="http://schemas.microsoft.com/office/drawing/2014/main" id="{49C332A0-E485-A784-15B6-7C2307F33CC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44538" y="4541238"/>
            <a:ext cx="2035972" cy="1357315"/>
          </a:xfrm>
          <a:prstGeom prst="rect">
            <a:avLst/>
          </a:prstGeom>
        </p:spPr>
      </p:pic>
    </p:spTree>
    <p:extLst>
      <p:ext uri="{BB962C8B-B14F-4D97-AF65-F5344CB8AC3E}">
        <p14:creationId xmlns:p14="http://schemas.microsoft.com/office/powerpoint/2010/main" val="2629740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967458D3-B624-F372-6338-00FA91A06A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9996" y="2544496"/>
            <a:ext cx="5307221" cy="3980416"/>
          </a:xfrm>
          <a:prstGeom prst="rect">
            <a:avLst/>
          </a:prstGeom>
        </p:spPr>
      </p:pic>
      <p:sp>
        <p:nvSpPr>
          <p:cNvPr id="2" name="Slide Number Placeholder 1">
            <a:extLst>
              <a:ext uri="{FF2B5EF4-FFF2-40B4-BE49-F238E27FC236}">
                <a16:creationId xmlns:a16="http://schemas.microsoft.com/office/drawing/2014/main" id="{01CD17B3-6B7F-4C5A-91A9-AB981C2307FC}"/>
              </a:ext>
            </a:extLst>
          </p:cNvPr>
          <p:cNvSpPr>
            <a:spLocks noGrp="1"/>
          </p:cNvSpPr>
          <p:nvPr>
            <p:ph type="sldNum" sz="quarter" idx="4"/>
          </p:nvPr>
        </p:nvSpPr>
        <p:spPr/>
        <p:txBody>
          <a:bodyPr/>
          <a:lstStyle/>
          <a:p>
            <a:fld id="{CA431686-8DE2-9B43-980D-29AE692D7900}" type="slidenum">
              <a:rPr lang="en-US" smtClean="0"/>
              <a:pPr/>
              <a:t>5</a:t>
            </a:fld>
            <a:endParaRPr lang="en-US" dirty="0"/>
          </a:p>
        </p:txBody>
      </p:sp>
      <p:sp>
        <p:nvSpPr>
          <p:cNvPr id="4" name="Title 3">
            <a:extLst>
              <a:ext uri="{FF2B5EF4-FFF2-40B4-BE49-F238E27FC236}">
                <a16:creationId xmlns:a16="http://schemas.microsoft.com/office/drawing/2014/main" id="{042F08E5-4B53-4953-8A6C-5F92E6F759C7}"/>
              </a:ext>
            </a:extLst>
          </p:cNvPr>
          <p:cNvSpPr>
            <a:spLocks noGrp="1"/>
          </p:cNvSpPr>
          <p:nvPr>
            <p:ph type="title"/>
          </p:nvPr>
        </p:nvSpPr>
        <p:spPr/>
        <p:txBody>
          <a:bodyPr/>
          <a:lstStyle/>
          <a:p>
            <a:r>
              <a:rPr lang="en-US" dirty="0"/>
              <a:t>FP40 ultra Overview</a:t>
            </a:r>
          </a:p>
        </p:txBody>
      </p:sp>
      <p:cxnSp>
        <p:nvCxnSpPr>
          <p:cNvPr id="123" name="Straight Connector 122">
            <a:extLst>
              <a:ext uri="{FF2B5EF4-FFF2-40B4-BE49-F238E27FC236}">
                <a16:creationId xmlns:a16="http://schemas.microsoft.com/office/drawing/2014/main" id="{2EDABDA9-59D9-44AC-B4AF-28E8713D814F}"/>
              </a:ext>
            </a:extLst>
          </p:cNvPr>
          <p:cNvCxnSpPr>
            <a:cxnSpLocks/>
          </p:cNvCxnSpPr>
          <p:nvPr/>
        </p:nvCxnSpPr>
        <p:spPr>
          <a:xfrm>
            <a:off x="3519114" y="1968063"/>
            <a:ext cx="0" cy="576433"/>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81E833C4-58B6-4438-BA49-3042A8C3EDDB}"/>
              </a:ext>
            </a:extLst>
          </p:cNvPr>
          <p:cNvSpPr txBox="1"/>
          <p:nvPr/>
        </p:nvSpPr>
        <p:spPr>
          <a:xfrm>
            <a:off x="1771915" y="1222554"/>
            <a:ext cx="1948691" cy="775597"/>
          </a:xfrm>
          <a:prstGeom prst="rect">
            <a:avLst/>
          </a:prstGeom>
          <a:noFill/>
        </p:spPr>
        <p:txBody>
          <a:bodyPr wrap="square" rtlCol="0">
            <a:spAutoFit/>
          </a:bodyPr>
          <a:lstStyle/>
          <a:p>
            <a:pPr defTabSz="1015075">
              <a:spcAft>
                <a:spcPts val="333"/>
              </a:spcAft>
              <a:buClr>
                <a:srgbClr val="139CD8"/>
              </a:buClr>
              <a:defRPr/>
            </a:pPr>
            <a:r>
              <a:rPr lang="en-US" sz="1110" b="1" kern="0" dirty="0">
                <a:latin typeface="Arial" panose="020B0604020202020204" pitchFamily="34" charset="0"/>
                <a:cs typeface="Arial" panose="020B0604020202020204" pitchFamily="34" charset="0"/>
              </a:rPr>
              <a:t>Extended Coverage</a:t>
            </a:r>
            <a:br>
              <a:rPr lang="en-US" sz="1110" b="1" kern="0" dirty="0">
                <a:latin typeface="Arial" panose="020B0604020202020204" pitchFamily="34" charset="0"/>
                <a:cs typeface="Arial" panose="020B0604020202020204" pitchFamily="34" charset="0"/>
              </a:rPr>
            </a:br>
            <a:r>
              <a:rPr lang="en-US" sz="1110" kern="0" dirty="0">
                <a:latin typeface="Arial" panose="020B0604020202020204" pitchFamily="34" charset="0"/>
                <a:cs typeface="Arial" panose="020B0604020202020204" pitchFamily="34" charset="0"/>
              </a:rPr>
              <a:t>Global LTE, Wi-Fi 6E and GNSS from a single antenna</a:t>
            </a:r>
          </a:p>
        </p:txBody>
      </p:sp>
      <p:sp>
        <p:nvSpPr>
          <p:cNvPr id="129" name="TextBox 128">
            <a:extLst>
              <a:ext uri="{FF2B5EF4-FFF2-40B4-BE49-F238E27FC236}">
                <a16:creationId xmlns:a16="http://schemas.microsoft.com/office/drawing/2014/main" id="{14861B24-99E2-4B75-AAA8-B61EFD65CFF0}"/>
              </a:ext>
            </a:extLst>
          </p:cNvPr>
          <p:cNvSpPr txBox="1"/>
          <p:nvPr/>
        </p:nvSpPr>
        <p:spPr>
          <a:xfrm>
            <a:off x="159103" y="2577677"/>
            <a:ext cx="1630641" cy="1155701"/>
          </a:xfrm>
          <a:prstGeom prst="rect">
            <a:avLst/>
          </a:prstGeom>
          <a:noFill/>
        </p:spPr>
        <p:txBody>
          <a:bodyPr wrap="square" rtlCol="0">
            <a:spAutoFit/>
          </a:bodyPr>
          <a:lstStyle/>
          <a:p>
            <a:pPr defTabSz="1015075">
              <a:spcAft>
                <a:spcPts val="333"/>
              </a:spcAft>
              <a:buClr>
                <a:srgbClr val="139CD8"/>
              </a:buClr>
              <a:defRPr/>
            </a:pPr>
            <a:r>
              <a:rPr lang="en-US" sz="1110" b="1" kern="0" dirty="0">
                <a:latin typeface="Arial" panose="020B0604020202020204" pitchFamily="34" charset="0"/>
                <a:cs typeface="Arial" panose="020B0604020202020204" pitchFamily="34" charset="0"/>
              </a:rPr>
              <a:t>Optimized Gain</a:t>
            </a:r>
            <a:br>
              <a:rPr lang="en-US" sz="1110" b="1" kern="0" dirty="0">
                <a:latin typeface="Arial" panose="020B0604020202020204" pitchFamily="34" charset="0"/>
                <a:cs typeface="Arial" panose="020B0604020202020204" pitchFamily="34" charset="0"/>
              </a:rPr>
            </a:br>
            <a:r>
              <a:rPr lang="en-US" sz="1110" kern="0" dirty="0">
                <a:latin typeface="Arial" panose="020B0604020202020204" pitchFamily="34" charset="0"/>
                <a:cs typeface="Arial" panose="020B0604020202020204" pitchFamily="34" charset="0"/>
              </a:rPr>
              <a:t>High gain at horizon; minimal ripple 360 degrees around antenna. </a:t>
            </a:r>
          </a:p>
          <a:p>
            <a:pPr defTabSz="1015075">
              <a:spcAft>
                <a:spcPts val="333"/>
              </a:spcAft>
              <a:buClr>
                <a:srgbClr val="139CD8"/>
              </a:buClr>
              <a:defRPr/>
            </a:pPr>
            <a:r>
              <a:rPr lang="en-US" sz="1110" u="sng" kern="0" dirty="0">
                <a:latin typeface="Arial" panose="020B0604020202020204" pitchFamily="34" charset="0"/>
                <a:cs typeface="Arial" panose="020B0604020202020204" pitchFamily="34" charset="0"/>
              </a:rPr>
              <a:t>Result = fewer drops !  </a:t>
            </a:r>
          </a:p>
        </p:txBody>
      </p:sp>
      <p:cxnSp>
        <p:nvCxnSpPr>
          <p:cNvPr id="130" name="Straight Connector 129">
            <a:extLst>
              <a:ext uri="{FF2B5EF4-FFF2-40B4-BE49-F238E27FC236}">
                <a16:creationId xmlns:a16="http://schemas.microsoft.com/office/drawing/2014/main" id="{1FD8E67D-D042-4345-BB71-4F6E7E48208F}"/>
              </a:ext>
            </a:extLst>
          </p:cNvPr>
          <p:cNvCxnSpPr>
            <a:cxnSpLocks/>
          </p:cNvCxnSpPr>
          <p:nvPr/>
        </p:nvCxnSpPr>
        <p:spPr>
          <a:xfrm>
            <a:off x="1607867" y="3074823"/>
            <a:ext cx="1154383" cy="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F6F42524-400E-4EF3-8AA9-FC896ED03EB0}"/>
              </a:ext>
            </a:extLst>
          </p:cNvPr>
          <p:cNvSpPr txBox="1"/>
          <p:nvPr/>
        </p:nvSpPr>
        <p:spPr>
          <a:xfrm>
            <a:off x="5145779" y="1439536"/>
            <a:ext cx="2204067" cy="817147"/>
          </a:xfrm>
          <a:prstGeom prst="rect">
            <a:avLst/>
          </a:prstGeom>
          <a:noFill/>
        </p:spPr>
        <p:txBody>
          <a:bodyPr wrap="square" rtlCol="0">
            <a:spAutoFit/>
          </a:bodyPr>
          <a:lstStyle/>
          <a:p>
            <a:pPr defTabSz="1015075">
              <a:spcAft>
                <a:spcPts val="333"/>
              </a:spcAft>
              <a:buClr>
                <a:srgbClr val="139CD8"/>
              </a:buClr>
              <a:defRPr/>
            </a:pPr>
            <a:r>
              <a:rPr lang="en-US" sz="1110" b="1" kern="0" dirty="0">
                <a:latin typeface="Arial" panose="020B0604020202020204" pitchFamily="34" charset="0"/>
                <a:cs typeface="Arial" panose="020B0604020202020204" pitchFamily="34" charset="0"/>
              </a:rPr>
              <a:t>Rugged and Tested</a:t>
            </a:r>
            <a:br>
              <a:rPr lang="en-US" sz="1110" kern="0" dirty="0">
                <a:latin typeface="Arial" panose="020B0604020202020204" pitchFamily="34" charset="0"/>
                <a:cs typeface="Arial" panose="020B0604020202020204" pitchFamily="34" charset="0"/>
              </a:rPr>
            </a:br>
            <a:r>
              <a:rPr lang="en-GB" altLang="ko-KR" sz="1200" dirty="0">
                <a:solidFill>
                  <a:schemeClr val="tx1"/>
                </a:solidFill>
              </a:rPr>
              <a:t>UV, Flammability, Humidity, Impact, Vibration, Shock certified</a:t>
            </a:r>
          </a:p>
        </p:txBody>
      </p:sp>
      <p:cxnSp>
        <p:nvCxnSpPr>
          <p:cNvPr id="141" name="Straight Connector 140">
            <a:extLst>
              <a:ext uri="{FF2B5EF4-FFF2-40B4-BE49-F238E27FC236}">
                <a16:creationId xmlns:a16="http://schemas.microsoft.com/office/drawing/2014/main" id="{090A8771-BD81-43C4-95CE-D47F82E02D61}"/>
              </a:ext>
            </a:extLst>
          </p:cNvPr>
          <p:cNvCxnSpPr>
            <a:cxnSpLocks/>
            <a:stCxn id="140" idx="1"/>
          </p:cNvCxnSpPr>
          <p:nvPr/>
        </p:nvCxnSpPr>
        <p:spPr>
          <a:xfrm flipH="1">
            <a:off x="4231177" y="1848110"/>
            <a:ext cx="914602" cy="84324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42" name="TextBox 141">
            <a:extLst>
              <a:ext uri="{FF2B5EF4-FFF2-40B4-BE49-F238E27FC236}">
                <a16:creationId xmlns:a16="http://schemas.microsoft.com/office/drawing/2014/main" id="{1E9F9B6B-0509-40B6-A18B-10594B63A649}"/>
              </a:ext>
            </a:extLst>
          </p:cNvPr>
          <p:cNvSpPr txBox="1"/>
          <p:nvPr/>
        </p:nvSpPr>
        <p:spPr>
          <a:xfrm>
            <a:off x="180999" y="4021316"/>
            <a:ext cx="1630641" cy="775597"/>
          </a:xfrm>
          <a:prstGeom prst="rect">
            <a:avLst/>
          </a:prstGeom>
          <a:noFill/>
        </p:spPr>
        <p:txBody>
          <a:bodyPr wrap="square" rtlCol="0">
            <a:spAutoFit/>
          </a:bodyPr>
          <a:lstStyle/>
          <a:p>
            <a:pPr defTabSz="1015075">
              <a:spcAft>
                <a:spcPts val="333"/>
              </a:spcAft>
              <a:buClr>
                <a:srgbClr val="139CD8"/>
              </a:buClr>
              <a:defRPr/>
            </a:pPr>
            <a:r>
              <a:rPr lang="en-US" sz="1110" b="1" kern="0" dirty="0">
                <a:latin typeface="Arial" panose="020B0604020202020204" pitchFamily="34" charset="0"/>
                <a:cs typeface="Arial" panose="020B0604020202020204" pitchFamily="34" charset="0"/>
              </a:rPr>
              <a:t>Port Options</a:t>
            </a:r>
            <a:br>
              <a:rPr lang="en-US" sz="1110" b="1" kern="0" dirty="0">
                <a:latin typeface="Arial" panose="020B0604020202020204" pitchFamily="34" charset="0"/>
                <a:cs typeface="Arial" panose="020B0604020202020204" pitchFamily="34" charset="0"/>
              </a:rPr>
            </a:br>
            <a:r>
              <a:rPr lang="en-US" sz="1110" kern="0" dirty="0">
                <a:latin typeface="Arial" panose="020B0604020202020204" pitchFamily="34" charset="0"/>
                <a:cs typeface="Arial" panose="020B0604020202020204" pitchFamily="34" charset="0"/>
              </a:rPr>
              <a:t>Multiple options available up to 14 port configurations</a:t>
            </a:r>
          </a:p>
        </p:txBody>
      </p:sp>
      <p:cxnSp>
        <p:nvCxnSpPr>
          <p:cNvPr id="143" name="Straight Connector 142">
            <a:extLst>
              <a:ext uri="{FF2B5EF4-FFF2-40B4-BE49-F238E27FC236}">
                <a16:creationId xmlns:a16="http://schemas.microsoft.com/office/drawing/2014/main" id="{2EF600D2-57D5-4F5B-AD4B-D10A1FC84414}"/>
              </a:ext>
            </a:extLst>
          </p:cNvPr>
          <p:cNvCxnSpPr>
            <a:cxnSpLocks/>
          </p:cNvCxnSpPr>
          <p:nvPr/>
        </p:nvCxnSpPr>
        <p:spPr>
          <a:xfrm>
            <a:off x="1982912" y="4476750"/>
            <a:ext cx="1287013" cy="574387"/>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41" name="Content Placeholder 16">
            <a:extLst>
              <a:ext uri="{FF2B5EF4-FFF2-40B4-BE49-F238E27FC236}">
                <a16:creationId xmlns:a16="http://schemas.microsoft.com/office/drawing/2014/main" id="{29F62672-901C-4B31-8BE5-6C2C4C71CDF1}"/>
              </a:ext>
            </a:extLst>
          </p:cNvPr>
          <p:cNvSpPr txBox="1">
            <a:spLocks/>
          </p:cNvSpPr>
          <p:nvPr/>
        </p:nvSpPr>
        <p:spPr>
          <a:xfrm>
            <a:off x="7749185" y="924560"/>
            <a:ext cx="4176111" cy="5600352"/>
          </a:xfrm>
          <a:prstGeom prst="rect">
            <a:avLst/>
          </a:prstGeom>
        </p:spPr>
        <p:txBody>
          <a:bodyPr vert="horz" lIns="0" tIns="0" rIns="0" bIns="0" rtlCol="0">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11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10000"/>
              </a:lnSpc>
              <a:spcBef>
                <a:spcPts val="0"/>
              </a:spcBef>
              <a:spcAft>
                <a:spcPts val="800"/>
              </a:spcAft>
              <a:buFont typeface="Arial" panose="020B0604020202020204" pitchFamily="34" charset="0"/>
              <a:buChar char="•"/>
              <a:defRPr sz="1200" kern="1200">
                <a:solidFill>
                  <a:schemeClr val="tx2"/>
                </a:solidFill>
                <a:latin typeface="+mn-lt"/>
                <a:ea typeface="+mn-ea"/>
                <a:cs typeface="+mn-cs"/>
              </a:defRPr>
            </a:lvl4pPr>
            <a:lvl5pPr marL="2057400" indent="-228600" algn="l" defTabSz="914400" rtl="0" eaLnBrk="1" latinLnBrk="0" hangingPunct="1">
              <a:lnSpc>
                <a:spcPct val="110000"/>
              </a:lnSpc>
              <a:spcBef>
                <a:spcPts val="0"/>
              </a:spcBef>
              <a:spcAft>
                <a:spcPts val="800"/>
              </a:spcAft>
              <a:buFont typeface="Arial" panose="020B0604020202020204" pitchFamily="34" charset="0"/>
              <a:buChar char="•"/>
              <a:defRPr sz="1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1508">
              <a:lnSpc>
                <a:spcPct val="150000"/>
              </a:lnSpc>
            </a:pPr>
            <a:r>
              <a:rPr lang="en-GB" sz="1200" dirty="0">
                <a:solidFill>
                  <a:srgbClr val="666666"/>
                </a:solidFill>
                <a:latin typeface="+mj-lt"/>
                <a:cs typeface="Arial" panose="020B0604020202020204" pitchFamily="34" charset="0"/>
              </a:rPr>
              <a:t>FP40 ultra is a family of 4X4 MIMO next generation, multi-port antennas. Designed for intelligent transportation applications including public transport, freight and public safety applications.</a:t>
            </a:r>
          </a:p>
          <a:p>
            <a:pPr marL="285750" indent="-285750">
              <a:spcAft>
                <a:spcPts val="600"/>
              </a:spcAft>
              <a:buFont typeface="Arial" panose="020B0604020202020204" pitchFamily="34" charset="0"/>
              <a:buChar char="•"/>
            </a:pPr>
            <a:r>
              <a:rPr lang="en-GB" sz="1200" dirty="0">
                <a:solidFill>
                  <a:srgbClr val="666666"/>
                </a:solidFill>
                <a:latin typeface="+mj-lt"/>
              </a:rPr>
              <a:t>Configurations available up to 14-port incorporating next-generation technology</a:t>
            </a:r>
          </a:p>
          <a:p>
            <a:pPr marL="285750" indent="-285750">
              <a:spcAft>
                <a:spcPts val="600"/>
              </a:spcAft>
              <a:buFont typeface="Arial" panose="020B0604020202020204" pitchFamily="34" charset="0"/>
              <a:buChar char="•"/>
            </a:pPr>
            <a:r>
              <a:rPr lang="en-GB" sz="1200" dirty="0">
                <a:solidFill>
                  <a:srgbClr val="666666"/>
                </a:solidFill>
                <a:latin typeface="+mj-lt"/>
              </a:rPr>
              <a:t>Compatible with all major routers and gateways</a:t>
            </a:r>
          </a:p>
          <a:p>
            <a:pPr marL="285750" indent="-285750">
              <a:spcAft>
                <a:spcPts val="600"/>
              </a:spcAft>
              <a:buFont typeface="Arial" panose="020B0604020202020204" pitchFamily="34" charset="0"/>
              <a:buChar char="•"/>
            </a:pPr>
            <a:r>
              <a:rPr lang="en-GB" altLang="ko-KR" sz="1200" dirty="0">
                <a:solidFill>
                  <a:schemeClr val="tx1"/>
                </a:solidFill>
                <a:latin typeface="+mj-lt"/>
              </a:rPr>
              <a:t>Coverage of all LTE/5G bands (617-7125 MHz), Wi-Fi 6E, Bluetooth and GNSS</a:t>
            </a:r>
          </a:p>
          <a:p>
            <a:pPr marL="971550" lvl="1" indent="-285750"/>
            <a:r>
              <a:rPr lang="en-GB" altLang="ko-KR" sz="1100" u="sng" dirty="0">
                <a:latin typeface="+mj-lt"/>
              </a:rPr>
              <a:t>Supports B11, B32, B21 in 1450 MHz range</a:t>
            </a:r>
            <a:r>
              <a:rPr lang="en-GB" altLang="ko-KR" sz="1100" dirty="0">
                <a:latin typeface="+mj-lt"/>
              </a:rPr>
              <a:t>,  for Europe and Japan,  many competitors do not support !</a:t>
            </a:r>
            <a:endParaRPr lang="en-GB" altLang="ko-KR" sz="1100" dirty="0">
              <a:solidFill>
                <a:schemeClr val="tx1"/>
              </a:solidFill>
              <a:latin typeface="+mj-lt"/>
            </a:endParaRPr>
          </a:p>
          <a:p>
            <a:pPr marL="285750" indent="-285750">
              <a:spcAft>
                <a:spcPts val="600"/>
              </a:spcAft>
              <a:buFont typeface="Arial" panose="020B0604020202020204" pitchFamily="34" charset="0"/>
              <a:buChar char="•"/>
            </a:pPr>
            <a:r>
              <a:rPr lang="en-GB" sz="1200" dirty="0">
                <a:solidFill>
                  <a:srgbClr val="666666"/>
                </a:solidFill>
                <a:latin typeface="+mj-lt"/>
              </a:rPr>
              <a:t>Designed for applications demanding the highest data rates and lowest latency</a:t>
            </a:r>
          </a:p>
          <a:p>
            <a:pPr marL="285750" indent="-285750">
              <a:spcAft>
                <a:spcPts val="600"/>
              </a:spcAft>
              <a:buFont typeface="Arial" panose="020B0604020202020204" pitchFamily="34" charset="0"/>
              <a:buChar char="•"/>
            </a:pPr>
            <a:r>
              <a:rPr lang="en-GB" sz="1200" dirty="0">
                <a:solidFill>
                  <a:srgbClr val="666666"/>
                </a:solidFill>
                <a:latin typeface="+mj-lt"/>
              </a:rPr>
              <a:t>Future-proofed against future 4G/5G frequency rollouts up to 7125 MHz</a:t>
            </a:r>
          </a:p>
          <a:p>
            <a:pPr marL="971550" lvl="1" indent="-285750"/>
            <a:r>
              <a:rPr lang="en-GB" sz="1100" dirty="0">
                <a:solidFill>
                  <a:srgbClr val="666666"/>
                </a:solidFill>
                <a:latin typeface="+mj-lt"/>
              </a:rPr>
              <a:t>Many competitors don’t support </a:t>
            </a:r>
            <a:r>
              <a:rPr lang="en-GB" sz="1100" u="sng" dirty="0">
                <a:solidFill>
                  <a:srgbClr val="666666"/>
                </a:solidFill>
                <a:latin typeface="+mj-lt"/>
              </a:rPr>
              <a:t>above 6GHz.</a:t>
            </a:r>
          </a:p>
          <a:p>
            <a:pPr marL="1428750" lvl="2" indent="-285750"/>
            <a:r>
              <a:rPr lang="en-GB" sz="1050" dirty="0">
                <a:solidFill>
                  <a:srgbClr val="666666"/>
                </a:solidFill>
                <a:latin typeface="+mj-lt"/>
              </a:rPr>
              <a:t>We have a new Anechoic Chamber in Malaysia that specifically supports this ! </a:t>
            </a:r>
          </a:p>
          <a:p>
            <a:pPr marL="285750" indent="-285750">
              <a:buFont typeface="Arial" panose="020B0604020202020204" pitchFamily="34" charset="0"/>
              <a:buChar char="•"/>
            </a:pPr>
            <a:r>
              <a:rPr lang="en-GB" sz="1400" dirty="0">
                <a:solidFill>
                  <a:srgbClr val="666666"/>
                </a:solidFill>
                <a:latin typeface="+mj-lt"/>
              </a:rPr>
              <a:t>Pricing: We’re typically </a:t>
            </a:r>
            <a:r>
              <a:rPr lang="en-GB" sz="1400" u="sng" dirty="0">
                <a:solidFill>
                  <a:srgbClr val="666666"/>
                </a:solidFill>
                <a:latin typeface="+mj-lt"/>
              </a:rPr>
              <a:t>positioned below </a:t>
            </a:r>
            <a:r>
              <a:rPr lang="en-GB" sz="1400" dirty="0">
                <a:solidFill>
                  <a:srgbClr val="666666"/>
                </a:solidFill>
                <a:latin typeface="+mj-lt"/>
              </a:rPr>
              <a:t>the popular brand demanded by transit and police agencies.   </a:t>
            </a:r>
            <a:endParaRPr lang="en-US" sz="1400" dirty="0">
              <a:solidFill>
                <a:srgbClr val="666666"/>
              </a:solidFill>
              <a:latin typeface="+mj-lt"/>
            </a:endParaRPr>
          </a:p>
        </p:txBody>
      </p:sp>
      <p:pic>
        <p:nvPicPr>
          <p:cNvPr id="10" name="Picture 9" descr="A picture containing projector&#10;&#10;Description automatically generated">
            <a:extLst>
              <a:ext uri="{FF2B5EF4-FFF2-40B4-BE49-F238E27FC236}">
                <a16:creationId xmlns:a16="http://schemas.microsoft.com/office/drawing/2014/main" id="{C4AA3199-BA36-BC32-CBFC-9965BDA76E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81147" y="5255988"/>
            <a:ext cx="2326211" cy="1078296"/>
          </a:xfrm>
          <a:prstGeom prst="rect">
            <a:avLst/>
          </a:prstGeom>
        </p:spPr>
      </p:pic>
      <p:pic>
        <p:nvPicPr>
          <p:cNvPr id="13" name="Picture 12" descr="A picture containing projector&#10;&#10;Description automatically generated">
            <a:extLst>
              <a:ext uri="{FF2B5EF4-FFF2-40B4-BE49-F238E27FC236}">
                <a16:creationId xmlns:a16="http://schemas.microsoft.com/office/drawing/2014/main" id="{67A6FD3D-2305-721C-65C2-4590F6D670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6000" y="5209711"/>
            <a:ext cx="2326211" cy="1078296"/>
          </a:xfrm>
          <a:prstGeom prst="rect">
            <a:avLst/>
          </a:prstGeom>
        </p:spPr>
      </p:pic>
      <p:cxnSp>
        <p:nvCxnSpPr>
          <p:cNvPr id="14" name="Straight Connector 13">
            <a:extLst>
              <a:ext uri="{FF2B5EF4-FFF2-40B4-BE49-F238E27FC236}">
                <a16:creationId xmlns:a16="http://schemas.microsoft.com/office/drawing/2014/main" id="{4EE67938-C8A8-E3F8-3414-2A0BEEFCA985}"/>
              </a:ext>
            </a:extLst>
          </p:cNvPr>
          <p:cNvCxnSpPr>
            <a:cxnSpLocks/>
          </p:cNvCxnSpPr>
          <p:nvPr/>
        </p:nvCxnSpPr>
        <p:spPr>
          <a:xfrm>
            <a:off x="6268601" y="4758486"/>
            <a:ext cx="0" cy="576433"/>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805F2C6-7910-8733-43DC-15D4A4B35E26}"/>
              </a:ext>
            </a:extLst>
          </p:cNvPr>
          <p:cNvSpPr txBox="1"/>
          <p:nvPr/>
        </p:nvSpPr>
        <p:spPr>
          <a:xfrm>
            <a:off x="5425081" y="4283183"/>
            <a:ext cx="2204067" cy="447815"/>
          </a:xfrm>
          <a:prstGeom prst="rect">
            <a:avLst/>
          </a:prstGeom>
          <a:noFill/>
        </p:spPr>
        <p:txBody>
          <a:bodyPr wrap="square" rtlCol="0">
            <a:spAutoFit/>
          </a:bodyPr>
          <a:lstStyle/>
          <a:p>
            <a:pPr defTabSz="1015075">
              <a:spcAft>
                <a:spcPts val="333"/>
              </a:spcAft>
              <a:buClr>
                <a:srgbClr val="139CD8"/>
              </a:buClr>
              <a:defRPr/>
            </a:pPr>
            <a:r>
              <a:rPr lang="en-US" sz="1110" b="1" kern="0" dirty="0">
                <a:latin typeface="Arial" panose="020B0604020202020204" pitchFamily="34" charset="0"/>
                <a:cs typeface="Arial" panose="020B0604020202020204" pitchFamily="34" charset="0"/>
              </a:rPr>
              <a:t>Color Options</a:t>
            </a:r>
            <a:br>
              <a:rPr lang="en-US" sz="1110" kern="0" dirty="0">
                <a:latin typeface="Arial" panose="020B0604020202020204" pitchFamily="34" charset="0"/>
                <a:cs typeface="Arial" panose="020B0604020202020204" pitchFamily="34" charset="0"/>
              </a:rPr>
            </a:br>
            <a:r>
              <a:rPr lang="en-GB" altLang="ko-KR" sz="1200" dirty="0">
                <a:solidFill>
                  <a:schemeClr val="tx1"/>
                </a:solidFill>
              </a:rPr>
              <a:t>Available in black or white</a:t>
            </a:r>
          </a:p>
        </p:txBody>
      </p:sp>
      <p:cxnSp>
        <p:nvCxnSpPr>
          <p:cNvPr id="16" name="Straight Connector 15">
            <a:extLst>
              <a:ext uri="{FF2B5EF4-FFF2-40B4-BE49-F238E27FC236}">
                <a16:creationId xmlns:a16="http://schemas.microsoft.com/office/drawing/2014/main" id="{5E9A37C1-1EE6-1668-41BA-953580AE2252}"/>
              </a:ext>
            </a:extLst>
          </p:cNvPr>
          <p:cNvCxnSpPr>
            <a:cxnSpLocks/>
          </p:cNvCxnSpPr>
          <p:nvPr/>
        </p:nvCxnSpPr>
        <p:spPr>
          <a:xfrm flipH="1">
            <a:off x="3900950" y="3954867"/>
            <a:ext cx="914602" cy="84324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9901355-7883-6651-A19A-42499E71FCB6}"/>
              </a:ext>
            </a:extLst>
          </p:cNvPr>
          <p:cNvSpPr txBox="1"/>
          <p:nvPr/>
        </p:nvSpPr>
        <p:spPr>
          <a:xfrm>
            <a:off x="4803291" y="3041973"/>
            <a:ext cx="2204067" cy="817147"/>
          </a:xfrm>
          <a:prstGeom prst="rect">
            <a:avLst/>
          </a:prstGeom>
          <a:noFill/>
        </p:spPr>
        <p:txBody>
          <a:bodyPr wrap="square" rtlCol="0">
            <a:spAutoFit/>
          </a:bodyPr>
          <a:lstStyle/>
          <a:p>
            <a:pPr defTabSz="1015075">
              <a:spcAft>
                <a:spcPts val="333"/>
              </a:spcAft>
              <a:buClr>
                <a:srgbClr val="139CD8"/>
              </a:buClr>
              <a:defRPr/>
            </a:pPr>
            <a:r>
              <a:rPr lang="en-US" sz="1110" b="1" kern="0" dirty="0">
                <a:latin typeface="Arial" panose="020B0604020202020204" pitchFamily="34" charset="0"/>
                <a:cs typeface="Arial" panose="020B0604020202020204" pitchFamily="34" charset="0"/>
              </a:rPr>
              <a:t>Versatile</a:t>
            </a:r>
            <a:br>
              <a:rPr lang="en-US" sz="1110" kern="0" dirty="0">
                <a:latin typeface="Arial" panose="020B0604020202020204" pitchFamily="34" charset="0"/>
                <a:cs typeface="Arial" panose="020B0604020202020204" pitchFamily="34" charset="0"/>
              </a:rPr>
            </a:br>
            <a:r>
              <a:rPr lang="en-US" sz="1110" kern="0" dirty="0">
                <a:latin typeface="Arial" panose="020B0604020202020204" pitchFamily="34" charset="0"/>
                <a:cs typeface="Arial" panose="020B0604020202020204" pitchFamily="34" charset="0"/>
              </a:rPr>
              <a:t>Options </a:t>
            </a:r>
            <a:r>
              <a:rPr lang="en-US" sz="1200" kern="0" dirty="0">
                <a:latin typeface="Arial" panose="020B0604020202020204" pitchFamily="34" charset="0"/>
                <a:cs typeface="Arial" panose="020B0604020202020204" pitchFamily="34" charset="0"/>
              </a:rPr>
              <a:t>to suit all major router and gateway port configurations</a:t>
            </a:r>
            <a:endParaRPr lang="en-GB" altLang="ko-KR" sz="1200" dirty="0">
              <a:solidFill>
                <a:schemeClr val="tx1"/>
              </a:solidFill>
            </a:endParaRPr>
          </a:p>
        </p:txBody>
      </p:sp>
    </p:spTree>
    <p:extLst>
      <p:ext uri="{BB962C8B-B14F-4D97-AF65-F5344CB8AC3E}">
        <p14:creationId xmlns:p14="http://schemas.microsoft.com/office/powerpoint/2010/main" val="2043830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27CADA-7647-D128-0ED7-721A925524A0}"/>
              </a:ext>
            </a:extLst>
          </p:cNvPr>
          <p:cNvSpPr>
            <a:spLocks noGrp="1"/>
          </p:cNvSpPr>
          <p:nvPr>
            <p:ph type="sldNum" sz="quarter" idx="4"/>
          </p:nvPr>
        </p:nvSpPr>
        <p:spPr/>
        <p:txBody>
          <a:bodyPr/>
          <a:lstStyle/>
          <a:p>
            <a:fld id="{CA431686-8DE2-9B43-980D-29AE692D7900}" type="slidenum">
              <a:rPr lang="en-US" smtClean="0"/>
              <a:pPr/>
              <a:t>6</a:t>
            </a:fld>
            <a:endParaRPr lang="en-US" dirty="0"/>
          </a:p>
        </p:txBody>
      </p:sp>
      <p:sp>
        <p:nvSpPr>
          <p:cNvPr id="3" name="Content Placeholder 2">
            <a:extLst>
              <a:ext uri="{FF2B5EF4-FFF2-40B4-BE49-F238E27FC236}">
                <a16:creationId xmlns:a16="http://schemas.microsoft.com/office/drawing/2014/main" id="{184D6681-5DB5-D4D0-F0BB-94D687B16859}"/>
              </a:ext>
            </a:extLst>
          </p:cNvPr>
          <p:cNvSpPr>
            <a:spLocks noGrp="1"/>
          </p:cNvSpPr>
          <p:nvPr>
            <p:ph sz="half" idx="1"/>
          </p:nvPr>
        </p:nvSpPr>
        <p:spPr>
          <a:xfrm>
            <a:off x="514348" y="977395"/>
            <a:ext cx="6000752" cy="4996811"/>
          </a:xfrm>
        </p:spPr>
        <p:txBody>
          <a:bodyPr/>
          <a:lstStyle/>
          <a:p>
            <a:r>
              <a:rPr lang="en-GB" dirty="0"/>
              <a:t>FP40 ultra is supplied as a complete kit along with the appropriate extension cable in order to meet the port requirements of major vehicular gateways and routers. Our handy configurator guide shows the antenna, extension cable and connector options available with each kit as shown below:</a:t>
            </a:r>
          </a:p>
        </p:txBody>
      </p:sp>
      <p:sp>
        <p:nvSpPr>
          <p:cNvPr id="4" name="Title 3">
            <a:extLst>
              <a:ext uri="{FF2B5EF4-FFF2-40B4-BE49-F238E27FC236}">
                <a16:creationId xmlns:a16="http://schemas.microsoft.com/office/drawing/2014/main" id="{ABE9BA31-298C-43C5-4AF3-F74AF89434C3}"/>
              </a:ext>
            </a:extLst>
          </p:cNvPr>
          <p:cNvSpPr>
            <a:spLocks noGrp="1"/>
          </p:cNvSpPr>
          <p:nvPr>
            <p:ph type="title"/>
          </p:nvPr>
        </p:nvSpPr>
        <p:spPr>
          <a:xfrm>
            <a:off x="514348" y="340844"/>
            <a:ext cx="9829800" cy="457200"/>
          </a:xfrm>
        </p:spPr>
        <p:txBody>
          <a:bodyPr/>
          <a:lstStyle/>
          <a:p>
            <a:r>
              <a:rPr lang="en-GB" dirty="0"/>
              <a:t>FP40 ultra Kit Landing Pages</a:t>
            </a:r>
          </a:p>
        </p:txBody>
      </p:sp>
      <p:sp>
        <p:nvSpPr>
          <p:cNvPr id="5" name="Content Placeholder 4">
            <a:extLst>
              <a:ext uri="{FF2B5EF4-FFF2-40B4-BE49-F238E27FC236}">
                <a16:creationId xmlns:a16="http://schemas.microsoft.com/office/drawing/2014/main" id="{88EF4C72-EABC-4ED5-B3FB-800B0AA6FD79}"/>
              </a:ext>
            </a:extLst>
          </p:cNvPr>
          <p:cNvSpPr>
            <a:spLocks noGrp="1"/>
          </p:cNvSpPr>
          <p:nvPr>
            <p:ph sz="half" idx="13"/>
          </p:nvPr>
        </p:nvSpPr>
        <p:spPr>
          <a:xfrm>
            <a:off x="5848349" y="2619565"/>
            <a:ext cx="5407575" cy="3569525"/>
          </a:xfrm>
        </p:spPr>
        <p:txBody>
          <a:bodyPr/>
          <a:lstStyle/>
          <a:p>
            <a:r>
              <a:rPr lang="fr-FR" dirty="0">
                <a:hlinkClick r:id="rId2"/>
              </a:rPr>
              <a:t>4 Port Kit </a:t>
            </a:r>
            <a:endParaRPr lang="fr-FR" dirty="0"/>
          </a:p>
          <a:p>
            <a:r>
              <a:rPr lang="fr-FR" dirty="0">
                <a:hlinkClick r:id="rId3"/>
              </a:rPr>
              <a:t>8 Port Option 1 Kit</a:t>
            </a:r>
            <a:endParaRPr lang="fr-FR" dirty="0"/>
          </a:p>
          <a:p>
            <a:r>
              <a:rPr lang="fr-FR" dirty="0">
                <a:hlinkClick r:id="rId4"/>
              </a:rPr>
              <a:t>8 Port Option 2 Kit</a:t>
            </a:r>
            <a:endParaRPr lang="fr-FR" dirty="0"/>
          </a:p>
          <a:p>
            <a:r>
              <a:rPr lang="fr-FR" dirty="0">
                <a:hlinkClick r:id="rId5"/>
              </a:rPr>
              <a:t>8 Port Option 3 Kit</a:t>
            </a:r>
            <a:endParaRPr lang="fr-FR" dirty="0"/>
          </a:p>
          <a:p>
            <a:r>
              <a:rPr lang="fr-FR" dirty="0">
                <a:hlinkClick r:id="rId6"/>
              </a:rPr>
              <a:t>9 Port Option 1 Kit</a:t>
            </a:r>
            <a:endParaRPr lang="fr-FR" dirty="0"/>
          </a:p>
          <a:p>
            <a:r>
              <a:rPr lang="fr-FR" dirty="0">
                <a:hlinkClick r:id="rId7"/>
              </a:rPr>
              <a:t>9 Port Option 2 Kit</a:t>
            </a:r>
            <a:endParaRPr lang="fr-FR" dirty="0"/>
          </a:p>
          <a:p>
            <a:r>
              <a:rPr lang="fr-FR" dirty="0">
                <a:hlinkClick r:id="rId8"/>
              </a:rPr>
              <a:t>9 Port Option 3 Kit </a:t>
            </a:r>
            <a:endParaRPr lang="fr-FR" dirty="0"/>
          </a:p>
          <a:p>
            <a:r>
              <a:rPr lang="fr-FR" dirty="0">
                <a:hlinkClick r:id="rId9"/>
              </a:rPr>
              <a:t>14 Port Kit</a:t>
            </a:r>
            <a:endParaRPr lang="fr-FR" dirty="0"/>
          </a:p>
          <a:p>
            <a:endParaRPr lang="fr-FR" dirty="0"/>
          </a:p>
          <a:p>
            <a:r>
              <a:rPr lang="fr-FR" sz="2000" b="1" dirty="0">
                <a:hlinkClick r:id="rId10"/>
              </a:rPr>
              <a:t>FP40 Ultra Kit </a:t>
            </a:r>
            <a:r>
              <a:rPr lang="fr-FR" sz="2000" b="1" dirty="0" err="1">
                <a:hlinkClick r:id="rId10"/>
              </a:rPr>
              <a:t>Configurator</a:t>
            </a:r>
            <a:r>
              <a:rPr lang="fr-FR" sz="2000" b="1" dirty="0">
                <a:hlinkClick r:id="rId10"/>
              </a:rPr>
              <a:t> and Datasheet</a:t>
            </a:r>
            <a:endParaRPr lang="fr-FR" sz="2000" b="1" dirty="0"/>
          </a:p>
          <a:p>
            <a:endParaRPr lang="fr-FR" sz="2000" b="1" dirty="0"/>
          </a:p>
          <a:p>
            <a:endParaRPr lang="en-GB" sz="2000" b="1" dirty="0"/>
          </a:p>
        </p:txBody>
      </p:sp>
      <p:pic>
        <p:nvPicPr>
          <p:cNvPr id="7" name="Picture 6" descr="Table&#10;&#10;Description automatically generated">
            <a:extLst>
              <a:ext uri="{FF2B5EF4-FFF2-40B4-BE49-F238E27FC236}">
                <a16:creationId xmlns:a16="http://schemas.microsoft.com/office/drawing/2014/main" id="{48F96166-BE37-6D27-4E39-1D5C4EA1A28A}"/>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729724" y="2368636"/>
            <a:ext cx="3986069" cy="3784921"/>
          </a:xfrm>
          <a:prstGeom prst="rect">
            <a:avLst/>
          </a:prstGeom>
        </p:spPr>
      </p:pic>
    </p:spTree>
    <p:extLst>
      <p:ext uri="{BB962C8B-B14F-4D97-AF65-F5344CB8AC3E}">
        <p14:creationId xmlns:p14="http://schemas.microsoft.com/office/powerpoint/2010/main" val="82126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D8519-E5AA-4869-BE4E-F56FA2FED745}"/>
              </a:ext>
            </a:extLst>
          </p:cNvPr>
          <p:cNvSpPr>
            <a:spLocks noGrp="1"/>
          </p:cNvSpPr>
          <p:nvPr>
            <p:ph type="title"/>
          </p:nvPr>
        </p:nvSpPr>
        <p:spPr/>
        <p:txBody>
          <a:bodyPr/>
          <a:lstStyle/>
          <a:p>
            <a:r>
              <a:rPr lang="en-US" dirty="0"/>
              <a:t>Online Resources</a:t>
            </a:r>
          </a:p>
        </p:txBody>
      </p:sp>
      <p:sp>
        <p:nvSpPr>
          <p:cNvPr id="3" name="Slide Number Placeholder 2">
            <a:extLst>
              <a:ext uri="{FF2B5EF4-FFF2-40B4-BE49-F238E27FC236}">
                <a16:creationId xmlns:a16="http://schemas.microsoft.com/office/drawing/2014/main" id="{9A1AB7AF-C324-4675-9D33-70014B385C7F}"/>
              </a:ext>
            </a:extLst>
          </p:cNvPr>
          <p:cNvSpPr>
            <a:spLocks noGrp="1"/>
          </p:cNvSpPr>
          <p:nvPr>
            <p:ph type="sldNum" sz="quarter" idx="4"/>
          </p:nvPr>
        </p:nvSpPr>
        <p:spPr/>
        <p:txBody>
          <a:bodyPr/>
          <a:lstStyle/>
          <a:p>
            <a:fld id="{CA431686-8DE2-9B43-980D-29AE692D7900}" type="slidenum">
              <a:rPr lang="en-US" smtClean="0"/>
              <a:pPr/>
              <a:t>7</a:t>
            </a:fld>
            <a:endParaRPr lang="en-US" dirty="0"/>
          </a:p>
        </p:txBody>
      </p:sp>
      <p:sp>
        <p:nvSpPr>
          <p:cNvPr id="4" name="Content Placeholder 3">
            <a:extLst>
              <a:ext uri="{FF2B5EF4-FFF2-40B4-BE49-F238E27FC236}">
                <a16:creationId xmlns:a16="http://schemas.microsoft.com/office/drawing/2014/main" id="{7E2151E9-4F6C-4C0C-BFAB-5C7EB2CBD926}"/>
              </a:ext>
            </a:extLst>
          </p:cNvPr>
          <p:cNvSpPr>
            <a:spLocks noGrp="1"/>
          </p:cNvSpPr>
          <p:nvPr>
            <p:ph idx="10"/>
          </p:nvPr>
        </p:nvSpPr>
        <p:spPr>
          <a:xfrm>
            <a:off x="588258" y="1959395"/>
            <a:ext cx="6084415" cy="3567688"/>
          </a:xfrm>
        </p:spPr>
        <p:txBody>
          <a:bodyPr/>
          <a:lstStyle/>
          <a:p>
            <a:pPr marL="285750" indent="-285750">
              <a:buFont typeface="Arial" panose="020B0604020202020204" pitchFamily="34" charset="0"/>
              <a:buChar char="•"/>
            </a:pPr>
            <a:r>
              <a:rPr lang="en-US" altLang="zh-CN" dirty="0">
                <a:hlinkClick r:id="rId2"/>
              </a:rPr>
              <a:t>Datasheet and Kit Configurator Guide</a:t>
            </a:r>
            <a:endParaRPr lang="en-US" altLang="zh-CN" dirty="0"/>
          </a:p>
          <a:p>
            <a:pPr marL="285750" indent="-285750">
              <a:buFont typeface="Arial" panose="020B0604020202020204" pitchFamily="34" charset="0"/>
              <a:buChar char="•"/>
            </a:pPr>
            <a:r>
              <a:rPr lang="en-US" dirty="0">
                <a:hlinkClick r:id="rId3"/>
              </a:rPr>
              <a:t>Assembly &amp; Installation Manual</a:t>
            </a:r>
            <a:endParaRPr lang="en-US" altLang="zh-CN" dirty="0"/>
          </a:p>
        </p:txBody>
      </p:sp>
      <p:sp>
        <p:nvSpPr>
          <p:cNvPr id="6" name="Rectangle 5">
            <a:extLst>
              <a:ext uri="{FF2B5EF4-FFF2-40B4-BE49-F238E27FC236}">
                <a16:creationId xmlns:a16="http://schemas.microsoft.com/office/drawing/2014/main" id="{DBFD55AF-522D-42DD-B465-325FB42A3CCE}"/>
              </a:ext>
            </a:extLst>
          </p:cNvPr>
          <p:cNvSpPr/>
          <p:nvPr/>
        </p:nvSpPr>
        <p:spPr>
          <a:xfrm>
            <a:off x="514348" y="1506609"/>
            <a:ext cx="2223686" cy="373436"/>
          </a:xfrm>
          <a:prstGeom prst="rect">
            <a:avLst/>
          </a:prstGeom>
        </p:spPr>
        <p:txBody>
          <a:bodyPr wrap="none">
            <a:spAutoFit/>
          </a:bodyPr>
          <a:lstStyle/>
          <a:p>
            <a:pPr lvl="0">
              <a:lnSpc>
                <a:spcPct val="110000"/>
              </a:lnSpc>
              <a:spcAft>
                <a:spcPts val="800"/>
              </a:spcAft>
              <a:defRPr/>
            </a:pPr>
            <a:r>
              <a:rPr lang="en-US" b="1" dirty="0">
                <a:solidFill>
                  <a:srgbClr val="E98300"/>
                </a:solidFill>
              </a:rPr>
              <a:t>Online Resources:</a:t>
            </a:r>
          </a:p>
        </p:txBody>
      </p:sp>
      <p:sp>
        <p:nvSpPr>
          <p:cNvPr id="7" name="Rectangle 6">
            <a:extLst>
              <a:ext uri="{FF2B5EF4-FFF2-40B4-BE49-F238E27FC236}">
                <a16:creationId xmlns:a16="http://schemas.microsoft.com/office/drawing/2014/main" id="{6E61375D-70DB-4DF9-AD2A-06E2F0840450}"/>
              </a:ext>
            </a:extLst>
          </p:cNvPr>
          <p:cNvSpPr/>
          <p:nvPr/>
        </p:nvSpPr>
        <p:spPr>
          <a:xfrm>
            <a:off x="588258" y="3892335"/>
            <a:ext cx="2531462" cy="373436"/>
          </a:xfrm>
          <a:prstGeom prst="rect">
            <a:avLst/>
          </a:prstGeom>
        </p:spPr>
        <p:txBody>
          <a:bodyPr wrap="none">
            <a:spAutoFit/>
          </a:bodyPr>
          <a:lstStyle/>
          <a:p>
            <a:pPr lvl="0">
              <a:lnSpc>
                <a:spcPct val="110000"/>
              </a:lnSpc>
              <a:spcAft>
                <a:spcPts val="800"/>
              </a:spcAft>
              <a:defRPr/>
            </a:pPr>
            <a:r>
              <a:rPr lang="en-US" b="1" dirty="0">
                <a:solidFill>
                  <a:srgbClr val="E98300"/>
                </a:solidFill>
              </a:rPr>
              <a:t>Product Management</a:t>
            </a:r>
          </a:p>
        </p:txBody>
      </p:sp>
      <p:sp>
        <p:nvSpPr>
          <p:cNvPr id="9" name="Rectangle 8">
            <a:extLst>
              <a:ext uri="{FF2B5EF4-FFF2-40B4-BE49-F238E27FC236}">
                <a16:creationId xmlns:a16="http://schemas.microsoft.com/office/drawing/2014/main" id="{25D98076-4476-4955-95BA-F865C558121B}"/>
              </a:ext>
            </a:extLst>
          </p:cNvPr>
          <p:cNvSpPr/>
          <p:nvPr/>
        </p:nvSpPr>
        <p:spPr>
          <a:xfrm>
            <a:off x="626730" y="4345121"/>
            <a:ext cx="4145992" cy="1354217"/>
          </a:xfrm>
          <a:prstGeom prst="rect">
            <a:avLst/>
          </a:prstGeom>
        </p:spPr>
        <p:txBody>
          <a:bodyPr wrap="square">
            <a:spAutoFit/>
          </a:bodyPr>
          <a:lstStyle/>
          <a:p>
            <a:pPr>
              <a:spcAft>
                <a:spcPts val="600"/>
              </a:spcAft>
            </a:pPr>
            <a:r>
              <a:rPr lang="en-US" dirty="0">
                <a:solidFill>
                  <a:srgbClr val="666666"/>
                </a:solidFill>
              </a:rPr>
              <a:t>Paul Fadlovich</a:t>
            </a:r>
          </a:p>
          <a:p>
            <a:pPr>
              <a:spcAft>
                <a:spcPts val="600"/>
              </a:spcAft>
            </a:pPr>
            <a:r>
              <a:rPr lang="en-US" dirty="0">
                <a:solidFill>
                  <a:srgbClr val="666666"/>
                </a:solidFill>
              </a:rPr>
              <a:t>Sr. Manager, Product Management, External Antennas</a:t>
            </a:r>
          </a:p>
          <a:p>
            <a:pPr>
              <a:spcAft>
                <a:spcPts val="600"/>
              </a:spcAft>
            </a:pPr>
            <a:r>
              <a:rPr lang="en-US" dirty="0">
                <a:solidFill>
                  <a:srgbClr val="666666"/>
                </a:solidFill>
                <a:hlinkClick r:id="rId4"/>
              </a:rPr>
              <a:t>Paul.Fadlovich@te.com</a:t>
            </a:r>
            <a:r>
              <a:rPr lang="en-US" dirty="0">
                <a:solidFill>
                  <a:srgbClr val="666666"/>
                </a:solidFill>
              </a:rPr>
              <a:t> </a:t>
            </a:r>
          </a:p>
        </p:txBody>
      </p:sp>
      <p:pic>
        <p:nvPicPr>
          <p:cNvPr id="10" name="Picture 9" descr="Graphical user interface, website&#10;&#10;Description automatically generated">
            <a:hlinkClick r:id="rId2"/>
            <a:extLst>
              <a:ext uri="{FF2B5EF4-FFF2-40B4-BE49-F238E27FC236}">
                <a16:creationId xmlns:a16="http://schemas.microsoft.com/office/drawing/2014/main" id="{7324446C-B77D-65C9-C5FB-3E072B031CA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379037">
            <a:off x="6939403" y="897181"/>
            <a:ext cx="3785286" cy="4898605"/>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600392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86430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cppf_Fg95vgPIOUqwsmmK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Zz4lQBfKS4PI0Lvir9wzg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S9UXxXNfoG.wHg23o5bn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ZbfUb5Q3mRrtn96KGNvhR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aCwVph1qiqCY16_j0c7yT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iIN7s01aEPfBUFwFwHCOo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8JnFfKvxvkoqMJmnWPE0a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SoyEZ5iVaui_bI72HAdSB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gflLbSULXFGUmYZJGVmAB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ZD.6NL5j3fV69f9YBnW6Q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DkrGlz75AkRUsVLni2n6k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uJqdl33O.1VQ4DSluUjaJ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IeFSR1cuYRICdkE9tirNq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5bvo47Pm4F5avvip1KbNA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 PowerPoint 16:9">
  <a:themeElements>
    <a:clrScheme name="New">
      <a:dk1>
        <a:srgbClr val="666666"/>
      </a:dk1>
      <a:lt1>
        <a:srgbClr val="FFFFFF"/>
      </a:lt1>
      <a:dk2>
        <a:srgbClr val="FFFFFF"/>
      </a:dk2>
      <a:lt2>
        <a:srgbClr val="E98300"/>
      </a:lt2>
      <a:accent1>
        <a:srgbClr val="E98300"/>
      </a:accent1>
      <a:accent2>
        <a:srgbClr val="666666"/>
      </a:accent2>
      <a:accent3>
        <a:srgbClr val="0066A1"/>
      </a:accent3>
      <a:accent4>
        <a:srgbClr val="3CB7E3"/>
      </a:accent4>
      <a:accent5>
        <a:srgbClr val="FCD350"/>
      </a:accent5>
      <a:accent6>
        <a:srgbClr val="CD202C"/>
      </a:accent6>
      <a:hlink>
        <a:srgbClr val="0066A1"/>
      </a:hlink>
      <a:folHlink>
        <a:srgbClr val="0066A1"/>
      </a:folHlink>
    </a:clrScheme>
    <a:fontScheme name="TE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DD1BF329-23CE-434F-A60A-027683F63D62}" vid="{00D4B713-2112-B345-8913-9B69514838F1}"/>
    </a:ext>
  </a:extLst>
</a:theme>
</file>

<file path=ppt/theme/theme2.xml><?xml version="1.0" encoding="utf-8"?>
<a:theme xmlns:a="http://schemas.openxmlformats.org/drawingml/2006/main" name="1_TE PowerPoint 16:9">
  <a:themeElements>
    <a:clrScheme name="New">
      <a:dk1>
        <a:srgbClr val="666666"/>
      </a:dk1>
      <a:lt1>
        <a:srgbClr val="FFFFFF"/>
      </a:lt1>
      <a:dk2>
        <a:srgbClr val="FFFFFF"/>
      </a:dk2>
      <a:lt2>
        <a:srgbClr val="E98300"/>
      </a:lt2>
      <a:accent1>
        <a:srgbClr val="E98300"/>
      </a:accent1>
      <a:accent2>
        <a:srgbClr val="666666"/>
      </a:accent2>
      <a:accent3>
        <a:srgbClr val="0066A1"/>
      </a:accent3>
      <a:accent4>
        <a:srgbClr val="3CB7E3"/>
      </a:accent4>
      <a:accent5>
        <a:srgbClr val="FCD350"/>
      </a:accent5>
      <a:accent6>
        <a:srgbClr val="CD202C"/>
      </a:accent6>
      <a:hlink>
        <a:srgbClr val="0066A1"/>
      </a:hlink>
      <a:folHlink>
        <a:srgbClr val="0066A1"/>
      </a:folHlink>
    </a:clrScheme>
    <a:fontScheme name="TE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DD1BF329-23CE-434F-A60A-027683F63D62}" vid="{00D4B713-2112-B345-8913-9B69514838F1}"/>
    </a:ext>
  </a:extLst>
</a:theme>
</file>

<file path=ppt/theme/theme3.xml><?xml version="1.0" encoding="utf-8"?>
<a:theme xmlns:a="http://schemas.openxmlformats.org/drawingml/2006/main" name="TE Theme">
  <a:themeElements>
    <a:clrScheme name=" 4">
      <a:dk1>
        <a:srgbClr val="666666"/>
      </a:dk1>
      <a:lt1>
        <a:srgbClr val="FFFFFF"/>
      </a:lt1>
      <a:dk2>
        <a:srgbClr val="2E4957"/>
      </a:dk2>
      <a:lt2>
        <a:srgbClr val="E98300"/>
      </a:lt2>
      <a:accent1>
        <a:srgbClr val="E98300"/>
      </a:accent1>
      <a:accent2>
        <a:srgbClr val="2E4957"/>
      </a:accent2>
      <a:accent3>
        <a:srgbClr val="167A87"/>
      </a:accent3>
      <a:accent4>
        <a:srgbClr val="8FB838"/>
      </a:accent4>
      <a:accent5>
        <a:srgbClr val="890979"/>
      </a:accent5>
      <a:accent6>
        <a:srgbClr val="BC1F00"/>
      </a:accent6>
      <a:hlink>
        <a:srgbClr val="0066A1"/>
      </a:hlink>
      <a:folHlink>
        <a:srgbClr val="0066A1"/>
      </a:folHlink>
    </a:clrScheme>
    <a:fontScheme name="TE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9" id="{E664FDB2-2388-3747-81AB-88996978C033}" vid="{D201936C-E0AA-AA47-9E1C-A7FC9F300CD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dfdc9ed-0490-48f4-a1e1-6eac84cd7190" xsi:nil="true"/>
    <Owner xmlns="db8e09b7-7507-4a74-a9fb-91b5fa865f52" xsi:nil="true"/>
    <lcf76f155ced4ddcb4097134ff3c332f xmlns="db8e09b7-7507-4a74-a9fb-91b5fa865f5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FF6146D9C951447BBA7E11342BBAC98" ma:contentTypeVersion="20" ma:contentTypeDescription="Create a new document." ma:contentTypeScope="" ma:versionID="3c7bf05fafd39b80fbf02c5ef44ec45f">
  <xsd:schema xmlns:xsd="http://www.w3.org/2001/XMLSchema" xmlns:xs="http://www.w3.org/2001/XMLSchema" xmlns:p="http://schemas.microsoft.com/office/2006/metadata/properties" xmlns:ns2="db8e09b7-7507-4a74-a9fb-91b5fa865f52" xmlns:ns3="ddfdc9ed-0490-48f4-a1e1-6eac84cd7190" targetNamespace="http://schemas.microsoft.com/office/2006/metadata/properties" ma:root="true" ma:fieldsID="b7e7e24a9e1c15a4813cdc8d99b4d7a5" ns2:_="" ns3:_="">
    <xsd:import namespace="db8e09b7-7507-4a74-a9fb-91b5fa865f52"/>
    <xsd:import namespace="ddfdc9ed-0490-48f4-a1e1-6eac84cd719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Owne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8e09b7-7507-4a74-a9fb-91b5fa865f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fe89e70-0365-4596-95bc-ed0240ed2140" ma:termSetId="09814cd3-568e-fe90-9814-8d621ff8fb84" ma:anchorId="fba54fb3-c3e1-fe81-a776-ca4b69148c4d" ma:open="true" ma:isKeyword="false">
      <xsd:complexType>
        <xsd:sequence>
          <xsd:element ref="pc:Terms" minOccurs="0" maxOccurs="1"/>
        </xsd:sequence>
      </xsd:complexType>
    </xsd:element>
    <xsd:element name="Owner" ma:index="24" nillable="true" ma:displayName="Owner" ma:description="File or Folder Owner" ma:format="Dropdown" ma:internalName="Owner">
      <xsd:complexType>
        <xsd:complexContent>
          <xsd:extension base="dms:MultiChoiceFillIn">
            <xsd:sequence>
              <xsd:element name="Value" maxOccurs="unbounded" minOccurs="0" nillable="true">
                <xsd:simpleType>
                  <xsd:union memberTypes="dms:Text">
                    <xsd:simpleType>
                      <xsd:restriction base="dms:Choice">
                        <xsd:enumeration value="Carla Beltran Del Rio"/>
                        <xsd:enumeration value="Mike Coull"/>
                        <xsd:enumeration value="John Hunter"/>
                        <xsd:enumeration value="David Lang"/>
                        <xsd:enumeration value="Marty Schulte"/>
                        <xsd:enumeration value="Tracy Zheng"/>
                      </xsd:restriction>
                    </xsd:simpleType>
                  </xsd:union>
                </xsd:simpleType>
              </xsd:element>
            </xsd:sequence>
          </xsd:extension>
        </xsd:complexContent>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fdc9ed-0490-48f4-a1e1-6eac84cd719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3bb2e82-483a-4d7c-9053-089cb1810075}" ma:internalName="TaxCatchAll" ma:showField="CatchAllData" ma:web="ddfdc9ed-0490-48f4-a1e1-6eac84cd71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C0CE26-71A5-4058-8573-1832528AC868}">
  <ds:schemaRefs>
    <ds:schemaRef ds:uri="http://schemas.microsoft.com/office/2006/metadata/properties"/>
    <ds:schemaRef ds:uri="db8e09b7-7507-4a74-a9fb-91b5fa865f52"/>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dfdc9ed-0490-48f4-a1e1-6eac84cd7190"/>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3FD6BB1A-93D1-4984-B70F-09CC6EB7F5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8e09b7-7507-4a74-a9fb-91b5fa865f52"/>
    <ds:schemaRef ds:uri="ddfdc9ed-0490-48f4-a1e1-6eac84cd71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C878A0-3478-4853-A082-CF3221A4DF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20478</TotalTime>
  <Words>676</Words>
  <Application>Microsoft Office PowerPoint</Application>
  <PresentationFormat>Widescreen</PresentationFormat>
  <Paragraphs>84</Paragraphs>
  <Slides>8</Slides>
  <Notes>1</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8</vt:i4>
      </vt:variant>
    </vt:vector>
  </HeadingPairs>
  <TitlesOfParts>
    <vt:vector size="15" baseType="lpstr">
      <vt:lpstr>Arial</vt:lpstr>
      <vt:lpstr>Calibri</vt:lpstr>
      <vt:lpstr>Courier New</vt:lpstr>
      <vt:lpstr>TE PowerPoint 16:9</vt:lpstr>
      <vt:lpstr>1_TE PowerPoint 16:9</vt:lpstr>
      <vt:lpstr>TE Theme</vt:lpstr>
      <vt:lpstr>think-cell Slide</vt:lpstr>
      <vt:lpstr> FP40 ultra  4x4 MIMO Multi-Port Antennas  Up to 14 ports:  4x 4G/5G  8x WiFi 6E / WiFi 7  1x GNSS  1x Bluetooth</vt:lpstr>
      <vt:lpstr>FP40 ultra - 4x4 MIMO Multi-Port Antennas</vt:lpstr>
      <vt:lpstr>Key Features and Benefits </vt:lpstr>
      <vt:lpstr>PowerPoint Presentation</vt:lpstr>
      <vt:lpstr>FP40 ultra Overview</vt:lpstr>
      <vt:lpstr>FP40 ultra Kit Landing Pages</vt:lpstr>
      <vt:lpstr>Online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EP-SMA 27GHz Connectors, Adaptors, Cable Assemblies Customer Presentation</dc:title>
  <dc:creator>Beltran del Rio, Carla</dc:creator>
  <cp:lastModifiedBy>Hunter, John</cp:lastModifiedBy>
  <cp:revision>224</cp:revision>
  <dcterms:created xsi:type="dcterms:W3CDTF">2020-10-28T05:16:52Z</dcterms:created>
  <dcterms:modified xsi:type="dcterms:W3CDTF">2023-08-01T16:39:02Z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0x0101000FF6146D9C951447BBA7E11342BBAC98</vt:lpwstr>
  </property>
  <property fmtid="{D5CDD505-2E9C-101B-9397-08002B2CF9AE}" pid="3" name="MediaServiceImageTags">
    <vt:lpwstr/>
  </property>
</Properties>
</file>